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22.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Layout+xml" PartName="/ppt/slideLayouts/slideLayout21.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22.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71"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y="8229600" cx="14630400"/>
  <p:notesSz cx="8229600" cy="14630400"/>
  <p:embeddedFontLst>
    <p:embeddedFont>
      <p:font typeface="Outfit ExtraBold"/>
      <p:bold r:id="rId27"/>
    </p:embeddedFont>
    <p:embeddedFont>
      <p:font typeface="Arimo"/>
      <p:regular r:id="rId28"/>
      <p:bold r:id="rId29"/>
      <p:italic r:id="rId30"/>
      <p:boldItalic r:id="rId3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slide" Target="slides/slide18.xml"/><Relationship Id="rId21" Type="http://schemas.openxmlformats.org/officeDocument/2006/relationships/slide" Target="slides/slide17.xml"/><Relationship Id="rId24" Type="http://schemas.openxmlformats.org/officeDocument/2006/relationships/slide" Target="slides/slide20.xml"/><Relationship Id="rId23" Type="http://schemas.openxmlformats.org/officeDocument/2006/relationships/slide" Target="slides/slide19.xml"/><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slide" Target="slides/slide22.xml"/><Relationship Id="rId25" Type="http://schemas.openxmlformats.org/officeDocument/2006/relationships/slide" Target="slides/slide21.xml"/><Relationship Id="rId28" Type="http://schemas.openxmlformats.org/officeDocument/2006/relationships/font" Target="fonts/Arimo-regular.fntdata"/><Relationship Id="rId27" Type="http://schemas.openxmlformats.org/officeDocument/2006/relationships/font" Target="fonts/OutfitExtraBold-bold.fntdata"/><Relationship Id="rId5" Type="http://schemas.openxmlformats.org/officeDocument/2006/relationships/slide" Target="slides/slide1.xml"/><Relationship Id="rId6" Type="http://schemas.openxmlformats.org/officeDocument/2006/relationships/slide" Target="slides/slide2.xml"/><Relationship Id="rId29" Type="http://schemas.openxmlformats.org/officeDocument/2006/relationships/font" Target="fonts/Arimo-bold.fntdata"/><Relationship Id="rId7" Type="http://schemas.openxmlformats.org/officeDocument/2006/relationships/slide" Target="slides/slide3.xml"/><Relationship Id="rId8" Type="http://schemas.openxmlformats.org/officeDocument/2006/relationships/slide" Target="slides/slide4.xml"/><Relationship Id="rId31" Type="http://schemas.openxmlformats.org/officeDocument/2006/relationships/font" Target="fonts/Arimo-boldItalic.fntdata"/><Relationship Id="rId30" Type="http://schemas.openxmlformats.org/officeDocument/2006/relationships/font" Target="fonts/Arimo-italic.fntdata"/><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t>‹#›</a:t>
            </a:fld>
            <a:endParaRPr b="0" i="0" sz="1200" u="none" cap="none" strike="noStrik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7" name="Shape 77"/>
        <p:cNvGrpSpPr/>
        <p:nvPr/>
      </p:nvGrpSpPr>
      <p:grpSpPr>
        <a:xfrm>
          <a:off x="0" y="0"/>
          <a:ext cx="0" cy="0"/>
          <a:chOff x="0" y="0"/>
          <a:chExt cx="0" cy="0"/>
        </a:xfrm>
      </p:grpSpPr>
      <p:sp>
        <p:nvSpPr>
          <p:cNvPr id="78" name="Google Shape;78;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9" name="Google Shape;79;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0" name="Google Shape;80;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7" name="Shape 187"/>
        <p:cNvGrpSpPr/>
        <p:nvPr/>
      </p:nvGrpSpPr>
      <p:grpSpPr>
        <a:xfrm>
          <a:off x="0" y="0"/>
          <a:ext cx="0" cy="0"/>
          <a:chOff x="0" y="0"/>
          <a:chExt cx="0" cy="0"/>
        </a:xfrm>
      </p:grpSpPr>
      <p:sp>
        <p:nvSpPr>
          <p:cNvPr id="188" name="Google Shape;18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9" name="Google Shape;18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0" name="Google Shape;19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0" name="Shape 200"/>
        <p:cNvGrpSpPr/>
        <p:nvPr/>
      </p:nvGrpSpPr>
      <p:grpSpPr>
        <a:xfrm>
          <a:off x="0" y="0"/>
          <a:ext cx="0" cy="0"/>
          <a:chOff x="0" y="0"/>
          <a:chExt cx="0" cy="0"/>
        </a:xfrm>
      </p:grpSpPr>
      <p:sp>
        <p:nvSpPr>
          <p:cNvPr id="201" name="Google Shape;201;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2" name="Google Shape;202;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3" name="Google Shape;203;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3" name="Google Shape;213;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4" name="Google Shape;214;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8" name="Shape 228"/>
        <p:cNvGrpSpPr/>
        <p:nvPr/>
      </p:nvGrpSpPr>
      <p:grpSpPr>
        <a:xfrm>
          <a:off x="0" y="0"/>
          <a:ext cx="0" cy="0"/>
          <a:chOff x="0" y="0"/>
          <a:chExt cx="0" cy="0"/>
        </a:xfrm>
      </p:grpSpPr>
      <p:sp>
        <p:nvSpPr>
          <p:cNvPr id="229" name="Google Shape;229;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0" name="Google Shape;230;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1" name="Google Shape;231;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6" name="Shape 236"/>
        <p:cNvGrpSpPr/>
        <p:nvPr/>
      </p:nvGrpSpPr>
      <p:grpSpPr>
        <a:xfrm>
          <a:off x="0" y="0"/>
          <a:ext cx="0" cy="0"/>
          <a:chOff x="0" y="0"/>
          <a:chExt cx="0" cy="0"/>
        </a:xfrm>
      </p:grpSpPr>
      <p:sp>
        <p:nvSpPr>
          <p:cNvPr id="237" name="Google Shape;237;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8" name="Google Shape;238;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9" name="Google Shape;239;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4" name="Shape 244"/>
        <p:cNvGrpSpPr/>
        <p:nvPr/>
      </p:nvGrpSpPr>
      <p:grpSpPr>
        <a:xfrm>
          <a:off x="0" y="0"/>
          <a:ext cx="0" cy="0"/>
          <a:chOff x="0" y="0"/>
          <a:chExt cx="0" cy="0"/>
        </a:xfrm>
      </p:grpSpPr>
      <p:sp>
        <p:nvSpPr>
          <p:cNvPr id="245" name="Google Shape;245;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6" name="Google Shape;246;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7" name="Google Shape;247;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8" name="Google Shape;258;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9" name="Google Shape;259;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9" name="Shape 269"/>
        <p:cNvGrpSpPr/>
        <p:nvPr/>
      </p:nvGrpSpPr>
      <p:grpSpPr>
        <a:xfrm>
          <a:off x="0" y="0"/>
          <a:ext cx="0" cy="0"/>
          <a:chOff x="0" y="0"/>
          <a:chExt cx="0" cy="0"/>
        </a:xfrm>
      </p:grpSpPr>
      <p:sp>
        <p:nvSpPr>
          <p:cNvPr id="270" name="Google Shape;270;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1" name="Google Shape;271;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2" name="Google Shape;272;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8" name="Shape 278"/>
        <p:cNvGrpSpPr/>
        <p:nvPr/>
      </p:nvGrpSpPr>
      <p:grpSpPr>
        <a:xfrm>
          <a:off x="0" y="0"/>
          <a:ext cx="0" cy="0"/>
          <a:chOff x="0" y="0"/>
          <a:chExt cx="0" cy="0"/>
        </a:xfrm>
      </p:grpSpPr>
      <p:sp>
        <p:nvSpPr>
          <p:cNvPr id="279" name="Google Shape;279;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0" name="Google Shape;280;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1" name="Google Shape;281;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3" name="Shape 293"/>
        <p:cNvGrpSpPr/>
        <p:nvPr/>
      </p:nvGrpSpPr>
      <p:grpSpPr>
        <a:xfrm>
          <a:off x="0" y="0"/>
          <a:ext cx="0" cy="0"/>
          <a:chOff x="0" y="0"/>
          <a:chExt cx="0" cy="0"/>
        </a:xfrm>
      </p:grpSpPr>
      <p:sp>
        <p:nvSpPr>
          <p:cNvPr id="294" name="Google Shape;294;p1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5" name="Google Shape;295;p1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6" name="Google Shape;296;p1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 name="Shape 85"/>
        <p:cNvGrpSpPr/>
        <p:nvPr/>
      </p:nvGrpSpPr>
      <p:grpSpPr>
        <a:xfrm>
          <a:off x="0" y="0"/>
          <a:ext cx="0" cy="0"/>
          <a:chOff x="0" y="0"/>
          <a:chExt cx="0" cy="0"/>
        </a:xfrm>
      </p:grpSpPr>
      <p:sp>
        <p:nvSpPr>
          <p:cNvPr id="86" name="Google Shape;86;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7" name="Google Shape;87;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8" name="Google Shape;88;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7" name="Shape 307"/>
        <p:cNvGrpSpPr/>
        <p:nvPr/>
      </p:nvGrpSpPr>
      <p:grpSpPr>
        <a:xfrm>
          <a:off x="0" y="0"/>
          <a:ext cx="0" cy="0"/>
          <a:chOff x="0" y="0"/>
          <a:chExt cx="0" cy="0"/>
        </a:xfrm>
      </p:grpSpPr>
      <p:sp>
        <p:nvSpPr>
          <p:cNvPr id="308" name="Google Shape;308;p2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09" name="Google Shape;309;p2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0" name="Google Shape;310;p2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9" name="Shape 319"/>
        <p:cNvGrpSpPr/>
        <p:nvPr/>
      </p:nvGrpSpPr>
      <p:grpSpPr>
        <a:xfrm>
          <a:off x="0" y="0"/>
          <a:ext cx="0" cy="0"/>
          <a:chOff x="0" y="0"/>
          <a:chExt cx="0" cy="0"/>
        </a:xfrm>
      </p:grpSpPr>
      <p:sp>
        <p:nvSpPr>
          <p:cNvPr id="320" name="Google Shape;320;p2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1" name="Google Shape;321;p2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22" name="Google Shape;322;p2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8" name="Shape 328"/>
        <p:cNvGrpSpPr/>
        <p:nvPr/>
      </p:nvGrpSpPr>
      <p:grpSpPr>
        <a:xfrm>
          <a:off x="0" y="0"/>
          <a:ext cx="0" cy="0"/>
          <a:chOff x="0" y="0"/>
          <a:chExt cx="0" cy="0"/>
        </a:xfrm>
      </p:grpSpPr>
      <p:sp>
        <p:nvSpPr>
          <p:cNvPr id="329" name="Google Shape;329;p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30" name="Google Shape;330;p2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1" name="Google Shape;331;p2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0" name="Google Shape;11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11" name="Google Shape;11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0" name="Shape 120"/>
        <p:cNvGrpSpPr/>
        <p:nvPr/>
      </p:nvGrpSpPr>
      <p:grpSpPr>
        <a:xfrm>
          <a:off x="0" y="0"/>
          <a:ext cx="0" cy="0"/>
          <a:chOff x="0" y="0"/>
          <a:chExt cx="0" cy="0"/>
        </a:xfrm>
      </p:grpSpPr>
      <p:sp>
        <p:nvSpPr>
          <p:cNvPr id="121" name="Google Shape;121;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2" name="Google Shape;122;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3" name="Google Shape;123;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1" name="Google Shape;13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2" name="Google Shape;13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2" name="Shape 152"/>
        <p:cNvGrpSpPr/>
        <p:nvPr/>
      </p:nvGrpSpPr>
      <p:grpSpPr>
        <a:xfrm>
          <a:off x="0" y="0"/>
          <a:ext cx="0" cy="0"/>
          <a:chOff x="0" y="0"/>
          <a:chExt cx="0" cy="0"/>
        </a:xfrm>
      </p:grpSpPr>
      <p:sp>
        <p:nvSpPr>
          <p:cNvPr id="153" name="Google Shape;153;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4" name="Google Shape;15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5" name="Google Shape;155;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1" name="Shape 161"/>
        <p:cNvGrpSpPr/>
        <p:nvPr/>
      </p:nvGrpSpPr>
      <p:grpSpPr>
        <a:xfrm>
          <a:off x="0" y="0"/>
          <a:ext cx="0" cy="0"/>
          <a:chOff x="0" y="0"/>
          <a:chExt cx="0" cy="0"/>
        </a:xfrm>
      </p:grpSpPr>
      <p:sp>
        <p:nvSpPr>
          <p:cNvPr id="162" name="Google Shape;162;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3" name="Google Shape;163;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4" name="Google Shape;164;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0" name="Shape 170"/>
        <p:cNvGrpSpPr/>
        <p:nvPr/>
      </p:nvGrpSpPr>
      <p:grpSpPr>
        <a:xfrm>
          <a:off x="0" y="0"/>
          <a:ext cx="0" cy="0"/>
          <a:chOff x="0" y="0"/>
          <a:chExt cx="0" cy="0"/>
        </a:xfrm>
      </p:grpSpPr>
      <p:sp>
        <p:nvSpPr>
          <p:cNvPr id="171" name="Google Shape;171;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2" name="Google Shape;17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3" name="Google Shape;173;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8" name="Shape 178"/>
        <p:cNvGrpSpPr/>
        <p:nvPr/>
      </p:nvGrpSpPr>
      <p:grpSpPr>
        <a:xfrm>
          <a:off x="0" y="0"/>
          <a:ext cx="0" cy="0"/>
          <a:chOff x="0" y="0"/>
          <a:chExt cx="0" cy="0"/>
        </a:xfrm>
      </p:grpSpPr>
      <p:sp>
        <p:nvSpPr>
          <p:cNvPr id="179" name="Google Shape;179;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80" name="Google Shape;180;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1" name="Google Shape;181;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9.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bg>
      <p:bgPr>
        <a:solidFill>
          <a:srgbClr val="000000"/>
        </a:solidFill>
      </p:bgPr>
    </p:bg>
    <p:spTree>
      <p:nvGrpSpPr>
        <p:cNvPr id="10" name="Shape 10"/>
        <p:cNvGrpSpPr/>
        <p:nvPr/>
      </p:nvGrpSpPr>
      <p:grpSpPr>
        <a:xfrm>
          <a:off x="0" y="0"/>
          <a:ext cx="0" cy="0"/>
          <a:chOff x="0" y="0"/>
          <a:chExt cx="0" cy="0"/>
        </a:xfrm>
      </p:grpSpPr>
      <p:pic>
        <p:nvPicPr>
          <p:cNvPr descr="preencoded.png" id="11" name="Google Shape;11;p2"/>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2" name="Google Shape;12;p2"/>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0 master">
  <p:cSld name="Slide 10 master">
    <p:bg>
      <p:bgPr>
        <a:solidFill>
          <a:srgbClr val="000000"/>
        </a:solidFill>
      </p:bgPr>
    </p:bg>
    <p:spTree>
      <p:nvGrpSpPr>
        <p:cNvPr id="37" name="Shape 37"/>
        <p:cNvGrpSpPr/>
        <p:nvPr/>
      </p:nvGrpSpPr>
      <p:grpSpPr>
        <a:xfrm>
          <a:off x="0" y="0"/>
          <a:ext cx="0" cy="0"/>
          <a:chOff x="0" y="0"/>
          <a:chExt cx="0" cy="0"/>
        </a:xfrm>
      </p:grpSpPr>
      <p:pic>
        <p:nvPicPr>
          <p:cNvPr descr="preencoded.png" id="38" name="Google Shape;38;p11"/>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9" name="Google Shape;39;p11"/>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1 master">
  <p:cSld name="Slide 11 master">
    <p:bg>
      <p:bgPr>
        <a:solidFill>
          <a:srgbClr val="000000"/>
        </a:solidFill>
      </p:bgPr>
    </p:bg>
    <p:spTree>
      <p:nvGrpSpPr>
        <p:cNvPr id="40" name="Shape 40"/>
        <p:cNvGrpSpPr/>
        <p:nvPr/>
      </p:nvGrpSpPr>
      <p:grpSpPr>
        <a:xfrm>
          <a:off x="0" y="0"/>
          <a:ext cx="0" cy="0"/>
          <a:chOff x="0" y="0"/>
          <a:chExt cx="0" cy="0"/>
        </a:xfrm>
      </p:grpSpPr>
      <p:pic>
        <p:nvPicPr>
          <p:cNvPr descr="preencoded.png" id="41" name="Google Shape;41;p12"/>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2" name="Google Shape;42;p12"/>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2 master">
  <p:cSld name="Slide 12 master">
    <p:bg>
      <p:bgPr>
        <a:solidFill>
          <a:srgbClr val="000000"/>
        </a:solidFill>
      </p:bgPr>
    </p:bg>
    <p:spTree>
      <p:nvGrpSpPr>
        <p:cNvPr id="43" name="Shape 43"/>
        <p:cNvGrpSpPr/>
        <p:nvPr/>
      </p:nvGrpSpPr>
      <p:grpSpPr>
        <a:xfrm>
          <a:off x="0" y="0"/>
          <a:ext cx="0" cy="0"/>
          <a:chOff x="0" y="0"/>
          <a:chExt cx="0" cy="0"/>
        </a:xfrm>
      </p:grpSpPr>
      <p:pic>
        <p:nvPicPr>
          <p:cNvPr descr="preencoded.png" id="44" name="Google Shape;44;p13"/>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5" name="Google Shape;45;p13"/>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3 master">
  <p:cSld name="Slide 13 master">
    <p:bg>
      <p:bgPr>
        <a:solidFill>
          <a:srgbClr val="000000"/>
        </a:solidFill>
      </p:bgPr>
    </p:bg>
    <p:spTree>
      <p:nvGrpSpPr>
        <p:cNvPr id="46" name="Shape 46"/>
        <p:cNvGrpSpPr/>
        <p:nvPr/>
      </p:nvGrpSpPr>
      <p:grpSpPr>
        <a:xfrm>
          <a:off x="0" y="0"/>
          <a:ext cx="0" cy="0"/>
          <a:chOff x="0" y="0"/>
          <a:chExt cx="0" cy="0"/>
        </a:xfrm>
      </p:grpSpPr>
      <p:pic>
        <p:nvPicPr>
          <p:cNvPr descr="preencoded.png" id="47" name="Google Shape;47;p14"/>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8" name="Google Shape;48;p14"/>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4 master">
  <p:cSld name="Slide 14 master">
    <p:bg>
      <p:bgPr>
        <a:solidFill>
          <a:srgbClr val="000000"/>
        </a:solidFill>
      </p:bgPr>
    </p:bg>
    <p:spTree>
      <p:nvGrpSpPr>
        <p:cNvPr id="49" name="Shape 49"/>
        <p:cNvGrpSpPr/>
        <p:nvPr/>
      </p:nvGrpSpPr>
      <p:grpSpPr>
        <a:xfrm>
          <a:off x="0" y="0"/>
          <a:ext cx="0" cy="0"/>
          <a:chOff x="0" y="0"/>
          <a:chExt cx="0" cy="0"/>
        </a:xfrm>
      </p:grpSpPr>
      <p:pic>
        <p:nvPicPr>
          <p:cNvPr descr="preencoded.png" id="50" name="Google Shape;50;p15"/>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51" name="Google Shape;51;p15"/>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5 master">
  <p:cSld name="Slide 15 master">
    <p:bg>
      <p:bgPr>
        <a:solidFill>
          <a:srgbClr val="000000"/>
        </a:solidFill>
      </p:bgPr>
    </p:bg>
    <p:spTree>
      <p:nvGrpSpPr>
        <p:cNvPr id="52" name="Shape 52"/>
        <p:cNvGrpSpPr/>
        <p:nvPr/>
      </p:nvGrpSpPr>
      <p:grpSpPr>
        <a:xfrm>
          <a:off x="0" y="0"/>
          <a:ext cx="0" cy="0"/>
          <a:chOff x="0" y="0"/>
          <a:chExt cx="0" cy="0"/>
        </a:xfrm>
      </p:grpSpPr>
      <p:pic>
        <p:nvPicPr>
          <p:cNvPr descr="preencoded.png" id="53" name="Google Shape;53;p16"/>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54" name="Google Shape;54;p16"/>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6 master">
  <p:cSld name="Slide 16 master">
    <p:bg>
      <p:bgPr>
        <a:solidFill>
          <a:srgbClr val="000000"/>
        </a:solidFill>
      </p:bgPr>
    </p:bg>
    <p:spTree>
      <p:nvGrpSpPr>
        <p:cNvPr id="55" name="Shape 55"/>
        <p:cNvGrpSpPr/>
        <p:nvPr/>
      </p:nvGrpSpPr>
      <p:grpSpPr>
        <a:xfrm>
          <a:off x="0" y="0"/>
          <a:ext cx="0" cy="0"/>
          <a:chOff x="0" y="0"/>
          <a:chExt cx="0" cy="0"/>
        </a:xfrm>
      </p:grpSpPr>
      <p:pic>
        <p:nvPicPr>
          <p:cNvPr descr="preencoded.png" id="56" name="Google Shape;56;p17"/>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57" name="Google Shape;57;p17"/>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7 master">
  <p:cSld name="Slide 17 master">
    <p:bg>
      <p:bgPr>
        <a:solidFill>
          <a:srgbClr val="000000"/>
        </a:solidFill>
      </p:bgPr>
    </p:bg>
    <p:spTree>
      <p:nvGrpSpPr>
        <p:cNvPr id="58" name="Shape 58"/>
        <p:cNvGrpSpPr/>
        <p:nvPr/>
      </p:nvGrpSpPr>
      <p:grpSpPr>
        <a:xfrm>
          <a:off x="0" y="0"/>
          <a:ext cx="0" cy="0"/>
          <a:chOff x="0" y="0"/>
          <a:chExt cx="0" cy="0"/>
        </a:xfrm>
      </p:grpSpPr>
      <p:pic>
        <p:nvPicPr>
          <p:cNvPr descr="preencoded.png" id="59" name="Google Shape;59;p18"/>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60" name="Google Shape;60;p18"/>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8 master">
  <p:cSld name="Slide 18 master">
    <p:bg>
      <p:bgPr>
        <a:solidFill>
          <a:srgbClr val="000000"/>
        </a:solidFill>
      </p:bgPr>
    </p:bg>
    <p:spTree>
      <p:nvGrpSpPr>
        <p:cNvPr id="61" name="Shape 61"/>
        <p:cNvGrpSpPr/>
        <p:nvPr/>
      </p:nvGrpSpPr>
      <p:grpSpPr>
        <a:xfrm>
          <a:off x="0" y="0"/>
          <a:ext cx="0" cy="0"/>
          <a:chOff x="0" y="0"/>
          <a:chExt cx="0" cy="0"/>
        </a:xfrm>
      </p:grpSpPr>
      <p:pic>
        <p:nvPicPr>
          <p:cNvPr descr="preencoded.png" id="62" name="Google Shape;62;p19"/>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63" name="Google Shape;63;p19"/>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9 master">
  <p:cSld name="Slide 19 master">
    <p:bg>
      <p:bgPr>
        <a:solidFill>
          <a:srgbClr val="000000"/>
        </a:solidFill>
      </p:bgPr>
    </p:bg>
    <p:spTree>
      <p:nvGrpSpPr>
        <p:cNvPr id="64" name="Shape 64"/>
        <p:cNvGrpSpPr/>
        <p:nvPr/>
      </p:nvGrpSpPr>
      <p:grpSpPr>
        <a:xfrm>
          <a:off x="0" y="0"/>
          <a:ext cx="0" cy="0"/>
          <a:chOff x="0" y="0"/>
          <a:chExt cx="0" cy="0"/>
        </a:xfrm>
      </p:grpSpPr>
      <p:pic>
        <p:nvPicPr>
          <p:cNvPr descr="preencoded.png" id="65" name="Google Shape;65;p20"/>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66" name="Google Shape;66;p20"/>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bg>
      <p:bgPr>
        <a:solidFill>
          <a:srgbClr val="000000"/>
        </a:solidFill>
      </p:bgPr>
    </p:bg>
    <p:spTree>
      <p:nvGrpSpPr>
        <p:cNvPr id="13" name="Shape 13"/>
        <p:cNvGrpSpPr/>
        <p:nvPr/>
      </p:nvGrpSpPr>
      <p:grpSpPr>
        <a:xfrm>
          <a:off x="0" y="0"/>
          <a:ext cx="0" cy="0"/>
          <a:chOff x="0" y="0"/>
          <a:chExt cx="0" cy="0"/>
        </a:xfrm>
      </p:grpSpPr>
      <p:pic>
        <p:nvPicPr>
          <p:cNvPr descr="preencoded.png" id="14" name="Google Shape;14;p3"/>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5" name="Google Shape;15;p3"/>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0 master">
  <p:cSld name="Slide 20 master">
    <p:bg>
      <p:bgPr>
        <a:solidFill>
          <a:srgbClr val="000000"/>
        </a:solidFill>
      </p:bgPr>
    </p:bg>
    <p:spTree>
      <p:nvGrpSpPr>
        <p:cNvPr id="67" name="Shape 67"/>
        <p:cNvGrpSpPr/>
        <p:nvPr/>
      </p:nvGrpSpPr>
      <p:grpSpPr>
        <a:xfrm>
          <a:off x="0" y="0"/>
          <a:ext cx="0" cy="0"/>
          <a:chOff x="0" y="0"/>
          <a:chExt cx="0" cy="0"/>
        </a:xfrm>
      </p:grpSpPr>
      <p:pic>
        <p:nvPicPr>
          <p:cNvPr descr="preencoded.png" id="68" name="Google Shape;68;p21"/>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69" name="Google Shape;69;p21"/>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1 master">
  <p:cSld name="Slide 21 master">
    <p:bg>
      <p:bgPr>
        <a:solidFill>
          <a:srgbClr val="000000"/>
        </a:solidFill>
      </p:bgPr>
    </p:bg>
    <p:spTree>
      <p:nvGrpSpPr>
        <p:cNvPr id="70" name="Shape 70"/>
        <p:cNvGrpSpPr/>
        <p:nvPr/>
      </p:nvGrpSpPr>
      <p:grpSpPr>
        <a:xfrm>
          <a:off x="0" y="0"/>
          <a:ext cx="0" cy="0"/>
          <a:chOff x="0" y="0"/>
          <a:chExt cx="0" cy="0"/>
        </a:xfrm>
      </p:grpSpPr>
      <p:pic>
        <p:nvPicPr>
          <p:cNvPr descr="preencoded.png" id="71" name="Google Shape;71;p22"/>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72" name="Google Shape;72;p22"/>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2 master">
  <p:cSld name="Slide 22 master">
    <p:bg>
      <p:bgPr>
        <a:solidFill>
          <a:srgbClr val="000000"/>
        </a:solidFill>
      </p:bgPr>
    </p:bg>
    <p:spTree>
      <p:nvGrpSpPr>
        <p:cNvPr id="73" name="Shape 73"/>
        <p:cNvGrpSpPr/>
        <p:nvPr/>
      </p:nvGrpSpPr>
      <p:grpSpPr>
        <a:xfrm>
          <a:off x="0" y="0"/>
          <a:ext cx="0" cy="0"/>
          <a:chOff x="0" y="0"/>
          <a:chExt cx="0" cy="0"/>
        </a:xfrm>
      </p:grpSpPr>
      <p:pic>
        <p:nvPicPr>
          <p:cNvPr descr="preencoded.png" id="74" name="Google Shape;74;p23"/>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75" name="Google Shape;75;p23"/>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76" name="Shape 76"/>
        <p:cNvGrpSpPr/>
        <p:nvPr/>
      </p:nvGrpSpPr>
      <p:grpSpPr>
        <a:xfrm>
          <a:off x="0" y="0"/>
          <a:ext cx="0" cy="0"/>
          <a:chOff x="0" y="0"/>
          <a:chExt cx="0" cy="0"/>
        </a:xfrm>
      </p:grpSpPr>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bg>
      <p:bgPr>
        <a:solidFill>
          <a:srgbClr val="000000"/>
        </a:solidFill>
      </p:bgPr>
    </p:bg>
    <p:spTree>
      <p:nvGrpSpPr>
        <p:cNvPr id="16" name="Shape 16"/>
        <p:cNvGrpSpPr/>
        <p:nvPr/>
      </p:nvGrpSpPr>
      <p:grpSpPr>
        <a:xfrm>
          <a:off x="0" y="0"/>
          <a:ext cx="0" cy="0"/>
          <a:chOff x="0" y="0"/>
          <a:chExt cx="0" cy="0"/>
        </a:xfrm>
      </p:grpSpPr>
      <p:pic>
        <p:nvPicPr>
          <p:cNvPr descr="preencoded.png" id="17" name="Google Shape;17;p4"/>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8" name="Google Shape;18;p4"/>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bg>
      <p:bgPr>
        <a:solidFill>
          <a:srgbClr val="000000"/>
        </a:solidFill>
      </p:bgPr>
    </p:bg>
    <p:spTree>
      <p:nvGrpSpPr>
        <p:cNvPr id="19" name="Shape 19"/>
        <p:cNvGrpSpPr/>
        <p:nvPr/>
      </p:nvGrpSpPr>
      <p:grpSpPr>
        <a:xfrm>
          <a:off x="0" y="0"/>
          <a:ext cx="0" cy="0"/>
          <a:chOff x="0" y="0"/>
          <a:chExt cx="0" cy="0"/>
        </a:xfrm>
      </p:grpSpPr>
      <p:pic>
        <p:nvPicPr>
          <p:cNvPr descr="preencoded.png" id="20" name="Google Shape;20;p5"/>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1" name="Google Shape;21;p5"/>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bg>
      <p:bgPr>
        <a:solidFill>
          <a:srgbClr val="000000"/>
        </a:solidFill>
      </p:bgPr>
    </p:bg>
    <p:spTree>
      <p:nvGrpSpPr>
        <p:cNvPr id="22" name="Shape 22"/>
        <p:cNvGrpSpPr/>
        <p:nvPr/>
      </p:nvGrpSpPr>
      <p:grpSpPr>
        <a:xfrm>
          <a:off x="0" y="0"/>
          <a:ext cx="0" cy="0"/>
          <a:chOff x="0" y="0"/>
          <a:chExt cx="0" cy="0"/>
        </a:xfrm>
      </p:grpSpPr>
      <p:pic>
        <p:nvPicPr>
          <p:cNvPr descr="preencoded.png" id="23" name="Google Shape;23;p6"/>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4" name="Google Shape;24;p6"/>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bg>
      <p:bgPr>
        <a:solidFill>
          <a:srgbClr val="000000"/>
        </a:solidFill>
      </p:bgPr>
    </p:bg>
    <p:spTree>
      <p:nvGrpSpPr>
        <p:cNvPr id="25" name="Shape 25"/>
        <p:cNvGrpSpPr/>
        <p:nvPr/>
      </p:nvGrpSpPr>
      <p:grpSpPr>
        <a:xfrm>
          <a:off x="0" y="0"/>
          <a:ext cx="0" cy="0"/>
          <a:chOff x="0" y="0"/>
          <a:chExt cx="0" cy="0"/>
        </a:xfrm>
      </p:grpSpPr>
      <p:pic>
        <p:nvPicPr>
          <p:cNvPr descr="preencoded.png" id="26" name="Google Shape;26;p7"/>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7" name="Google Shape;27;p7"/>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bg>
      <p:bgPr>
        <a:solidFill>
          <a:srgbClr val="000000"/>
        </a:solidFill>
      </p:bgPr>
    </p:bg>
    <p:spTree>
      <p:nvGrpSpPr>
        <p:cNvPr id="28" name="Shape 28"/>
        <p:cNvGrpSpPr/>
        <p:nvPr/>
      </p:nvGrpSpPr>
      <p:grpSpPr>
        <a:xfrm>
          <a:off x="0" y="0"/>
          <a:ext cx="0" cy="0"/>
          <a:chOff x="0" y="0"/>
          <a:chExt cx="0" cy="0"/>
        </a:xfrm>
      </p:grpSpPr>
      <p:pic>
        <p:nvPicPr>
          <p:cNvPr descr="preencoded.png" id="29" name="Google Shape;29;p8"/>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0" name="Google Shape;30;p8"/>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8 master">
  <p:cSld name="Slide 8 master">
    <p:bg>
      <p:bgPr>
        <a:solidFill>
          <a:srgbClr val="000000"/>
        </a:solidFill>
      </p:bgPr>
    </p:bg>
    <p:spTree>
      <p:nvGrpSpPr>
        <p:cNvPr id="31" name="Shape 31"/>
        <p:cNvGrpSpPr/>
        <p:nvPr/>
      </p:nvGrpSpPr>
      <p:grpSpPr>
        <a:xfrm>
          <a:off x="0" y="0"/>
          <a:ext cx="0" cy="0"/>
          <a:chOff x="0" y="0"/>
          <a:chExt cx="0" cy="0"/>
        </a:xfrm>
      </p:grpSpPr>
      <p:pic>
        <p:nvPicPr>
          <p:cNvPr descr="preencoded.png" id="32" name="Google Shape;32;p9"/>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3" name="Google Shape;33;p9"/>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9 master">
  <p:cSld name="Slide 9 master">
    <p:bg>
      <p:bgPr>
        <a:solidFill>
          <a:srgbClr val="000000"/>
        </a:solidFill>
      </p:bgPr>
    </p:bg>
    <p:spTree>
      <p:nvGrpSpPr>
        <p:cNvPr id="34" name="Shape 34"/>
        <p:cNvGrpSpPr/>
        <p:nvPr/>
      </p:nvGrpSpPr>
      <p:grpSpPr>
        <a:xfrm>
          <a:off x="0" y="0"/>
          <a:ext cx="0" cy="0"/>
          <a:chOff x="0" y="0"/>
          <a:chExt cx="0" cy="0"/>
        </a:xfrm>
      </p:grpSpPr>
      <p:pic>
        <p:nvPicPr>
          <p:cNvPr descr="preencoded.png" id="35" name="Google Shape;35;p10"/>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6" name="Google Shape;36;p10"/>
          <p:cNvSpPr/>
          <p:nvPr/>
        </p:nvSpPr>
        <p:spPr>
          <a:xfrm>
            <a:off x="0" y="0"/>
            <a:ext cx="14630400" cy="8229600"/>
          </a:xfrm>
          <a:prstGeom prst="rect">
            <a:avLst/>
          </a:prstGeom>
          <a:solidFill>
            <a:srgbClr val="FAFAFA">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11" Type="http://schemas.openxmlformats.org/officeDocument/2006/relationships/slideLayout" Target="../slideLayouts/slideLayout11.xml"/><Relationship Id="rId22" Type="http://schemas.openxmlformats.org/officeDocument/2006/relationships/slideLayout" Target="../slideLayouts/slideLayout22.xml"/><Relationship Id="rId10" Type="http://schemas.openxmlformats.org/officeDocument/2006/relationships/slideLayout" Target="../slideLayouts/slideLayout10.xml"/><Relationship Id="rId21" Type="http://schemas.openxmlformats.org/officeDocument/2006/relationships/slideLayout" Target="../slideLayouts/slideLayout21.xml"/><Relationship Id="rId13" Type="http://schemas.openxmlformats.org/officeDocument/2006/relationships/slideLayout" Target="../slideLayouts/slideLayout13.xml"/><Relationship Id="rId24" Type="http://schemas.openxmlformats.org/officeDocument/2006/relationships/theme" Target="../theme/theme1.xml"/><Relationship Id="rId12" Type="http://schemas.openxmlformats.org/officeDocument/2006/relationships/slideLayout" Target="../slideLayouts/slideLayout12.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 id="2147483668" r:id="rId21"/>
    <p:sldLayoutId id="2147483669" r:id="rId22"/>
    <p:sldLayoutId id="2147483670" r:id="rId2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3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43.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42.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33.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32.png"/><Relationship Id="rId4" Type="http://schemas.openxmlformats.org/officeDocument/2006/relationships/image" Target="../media/image34.png"/><Relationship Id="rId5" Type="http://schemas.openxmlformats.org/officeDocument/2006/relationships/image" Target="../media/image31.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39.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2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46.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9.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26.pn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0.xml"/><Relationship Id="rId2" Type="http://schemas.openxmlformats.org/officeDocument/2006/relationships/notesSlide" Target="../notesSlides/notesSlide20.xml"/><Relationship Id="rId3" Type="http://schemas.openxmlformats.org/officeDocument/2006/relationships/image" Target="../media/image47.png"/><Relationship Id="rId4" Type="http://schemas.openxmlformats.org/officeDocument/2006/relationships/image" Target="../media/image38.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1.xml"/><Relationship Id="rId2" Type="http://schemas.openxmlformats.org/officeDocument/2006/relationships/notesSlide" Target="../notesSlides/notesSlide21.xml"/><Relationship Id="rId3" Type="http://schemas.openxmlformats.org/officeDocument/2006/relationships/image" Target="../media/image44.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2.xml"/><Relationship Id="rId2" Type="http://schemas.openxmlformats.org/officeDocument/2006/relationships/notesSlide" Target="../notesSlides/notesSlide22.xml"/><Relationship Id="rId3" Type="http://schemas.openxmlformats.org/officeDocument/2006/relationships/image" Target="../media/image4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4.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5.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4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7.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9.png"/><Relationship Id="rId4"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40.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30.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 name="Shape 81"/>
        <p:cNvGrpSpPr/>
        <p:nvPr/>
      </p:nvGrpSpPr>
      <p:grpSpPr>
        <a:xfrm>
          <a:off x="0" y="0"/>
          <a:ext cx="0" cy="0"/>
          <a:chOff x="0" y="0"/>
          <a:chExt cx="0" cy="0"/>
        </a:xfrm>
      </p:grpSpPr>
      <p:pic>
        <p:nvPicPr>
          <p:cNvPr descr="preencoded.png" id="82" name="Google Shape;82;p25"/>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83" name="Google Shape;83;p25"/>
          <p:cNvSpPr/>
          <p:nvPr/>
        </p:nvSpPr>
        <p:spPr>
          <a:xfrm>
            <a:off x="793790" y="3306842"/>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Hacking &amp; Security</a:t>
            </a:r>
            <a:endParaRPr b="0" i="0" sz="4450" u="none" cap="none" strike="noStrike"/>
          </a:p>
        </p:txBody>
      </p:sp>
      <p:sp>
        <p:nvSpPr>
          <p:cNvPr id="84" name="Google Shape;84;p25"/>
          <p:cNvSpPr/>
          <p:nvPr/>
        </p:nvSpPr>
        <p:spPr>
          <a:xfrm>
            <a:off x="793790" y="4355783"/>
            <a:ext cx="4536519" cy="566976"/>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231971"/>
              </a:buClr>
              <a:buSzPts val="3550"/>
              <a:buFont typeface="Outfit ExtraBold"/>
              <a:buNone/>
            </a:pPr>
            <a:r>
              <a:rPr b="1" i="0" lang="en-US" sz="3550" u="none" cap="none" strike="noStrike">
                <a:solidFill>
                  <a:srgbClr val="231971"/>
                </a:solidFill>
                <a:latin typeface="Outfit ExtraBold"/>
                <a:ea typeface="Outfit ExtraBold"/>
                <a:cs typeface="Outfit ExtraBold"/>
                <a:sym typeface="Outfit ExtraBold"/>
              </a:rPr>
              <a:t>Sridhar Nallamothu</a:t>
            </a:r>
            <a:endParaRPr b="0" i="0" sz="3550" u="none" cap="none" strike="noStrike"/>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1" name="Shape 191"/>
        <p:cNvGrpSpPr/>
        <p:nvPr/>
      </p:nvGrpSpPr>
      <p:grpSpPr>
        <a:xfrm>
          <a:off x="0" y="0"/>
          <a:ext cx="0" cy="0"/>
          <a:chOff x="0" y="0"/>
          <a:chExt cx="0" cy="0"/>
        </a:xfrm>
      </p:grpSpPr>
      <p:pic>
        <p:nvPicPr>
          <p:cNvPr descr="preencoded.png" id="192" name="Google Shape;192;p34"/>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93" name="Google Shape;193;p34"/>
          <p:cNvSpPr/>
          <p:nvPr/>
        </p:nvSpPr>
        <p:spPr>
          <a:xfrm>
            <a:off x="793790" y="2303383"/>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Securing Accounts</a:t>
            </a:r>
            <a:endParaRPr b="0" i="0" sz="4450" u="none" cap="none" strike="noStrike"/>
          </a:p>
        </p:txBody>
      </p:sp>
      <p:sp>
        <p:nvSpPr>
          <p:cNvPr id="194" name="Google Shape;194;p34"/>
          <p:cNvSpPr/>
          <p:nvPr/>
        </p:nvSpPr>
        <p:spPr>
          <a:xfrm>
            <a:off x="793790" y="3352324"/>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2 Factor Authentication</a:t>
            </a:r>
            <a:endParaRPr b="0" i="0" sz="1750" u="none" cap="none" strike="noStrike"/>
          </a:p>
        </p:txBody>
      </p:sp>
      <p:sp>
        <p:nvSpPr>
          <p:cNvPr id="195" name="Google Shape;195;p34"/>
          <p:cNvSpPr/>
          <p:nvPr/>
        </p:nvSpPr>
        <p:spPr>
          <a:xfrm>
            <a:off x="793790" y="3794522"/>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Strong Password</a:t>
            </a:r>
            <a:endParaRPr b="0" i="0" sz="1750" u="none" cap="none" strike="noStrike"/>
          </a:p>
        </p:txBody>
      </p:sp>
      <p:sp>
        <p:nvSpPr>
          <p:cNvPr id="196" name="Google Shape;196;p34"/>
          <p:cNvSpPr/>
          <p:nvPr/>
        </p:nvSpPr>
        <p:spPr>
          <a:xfrm>
            <a:off x="793790" y="4236720"/>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Recovery Mail ID</a:t>
            </a:r>
            <a:endParaRPr b="0" i="0" sz="1750" u="none" cap="none" strike="noStrike"/>
          </a:p>
        </p:txBody>
      </p:sp>
      <p:sp>
        <p:nvSpPr>
          <p:cNvPr id="197" name="Google Shape;197;p34"/>
          <p:cNvSpPr/>
          <p:nvPr/>
        </p:nvSpPr>
        <p:spPr>
          <a:xfrm>
            <a:off x="793790" y="4678918"/>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Authenticator Application</a:t>
            </a:r>
            <a:endParaRPr b="0" i="0" sz="1750" u="none" cap="none" strike="noStrike"/>
          </a:p>
        </p:txBody>
      </p:sp>
      <p:sp>
        <p:nvSpPr>
          <p:cNvPr id="198" name="Google Shape;198;p34"/>
          <p:cNvSpPr/>
          <p:nvPr/>
        </p:nvSpPr>
        <p:spPr>
          <a:xfrm>
            <a:off x="793790" y="5121116"/>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Monitor Account Activity</a:t>
            </a:r>
            <a:endParaRPr b="0" i="0" sz="1750" u="none" cap="none" strike="noStrike"/>
          </a:p>
        </p:txBody>
      </p:sp>
      <p:sp>
        <p:nvSpPr>
          <p:cNvPr id="199" name="Google Shape;199;p34"/>
          <p:cNvSpPr/>
          <p:nvPr/>
        </p:nvSpPr>
        <p:spPr>
          <a:xfrm>
            <a:off x="793790" y="5563314"/>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Restrict Public WiFi Usage</a:t>
            </a:r>
            <a:endParaRPr b="0" i="0" sz="1750" u="none" cap="none" strike="noStrike"/>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4" name="Shape 204"/>
        <p:cNvGrpSpPr/>
        <p:nvPr/>
      </p:nvGrpSpPr>
      <p:grpSpPr>
        <a:xfrm>
          <a:off x="0" y="0"/>
          <a:ext cx="0" cy="0"/>
          <a:chOff x="0" y="0"/>
          <a:chExt cx="0" cy="0"/>
        </a:xfrm>
      </p:grpSpPr>
      <p:pic>
        <p:nvPicPr>
          <p:cNvPr descr="preencoded.png" id="205" name="Google Shape;205;p35"/>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206" name="Google Shape;206;p35"/>
          <p:cNvSpPr/>
          <p:nvPr/>
        </p:nvSpPr>
        <p:spPr>
          <a:xfrm>
            <a:off x="793790" y="2745581"/>
            <a:ext cx="5747504"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SECURING ACCOUNS</a:t>
            </a:r>
            <a:endParaRPr b="0" i="0" sz="4450" u="none" cap="none" strike="noStrike"/>
          </a:p>
        </p:txBody>
      </p:sp>
      <p:sp>
        <p:nvSpPr>
          <p:cNvPr id="207" name="Google Shape;207;p35"/>
          <p:cNvSpPr/>
          <p:nvPr/>
        </p:nvSpPr>
        <p:spPr>
          <a:xfrm>
            <a:off x="793790" y="3794522"/>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Keep software and devices updated</a:t>
            </a:r>
            <a:endParaRPr b="0" i="0" sz="1750" u="none" cap="none" strike="noStrike"/>
          </a:p>
        </p:txBody>
      </p:sp>
      <p:sp>
        <p:nvSpPr>
          <p:cNvPr id="208" name="Google Shape;208;p35"/>
          <p:cNvSpPr/>
          <p:nvPr/>
        </p:nvSpPr>
        <p:spPr>
          <a:xfrm>
            <a:off x="793790" y="4236720"/>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Limit personal information online</a:t>
            </a:r>
            <a:endParaRPr b="0" i="0" sz="1750" u="none" cap="none" strike="noStrike"/>
          </a:p>
        </p:txBody>
      </p:sp>
      <p:sp>
        <p:nvSpPr>
          <p:cNvPr id="209" name="Google Shape;209;p35"/>
          <p:cNvSpPr/>
          <p:nvPr/>
        </p:nvSpPr>
        <p:spPr>
          <a:xfrm>
            <a:off x="793790" y="4678918"/>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Use Password Manager</a:t>
            </a:r>
            <a:endParaRPr b="0" i="0" sz="1750" u="none" cap="none" strike="noStrike"/>
          </a:p>
        </p:txBody>
      </p:sp>
      <p:sp>
        <p:nvSpPr>
          <p:cNvPr id="210" name="Google Shape;210;p35"/>
          <p:cNvSpPr/>
          <p:nvPr/>
        </p:nvSpPr>
        <p:spPr>
          <a:xfrm>
            <a:off x="793790" y="5121116"/>
            <a:ext cx="7556421"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Review App Permissions</a:t>
            </a:r>
            <a:endParaRPr b="0" i="0" sz="1750" u="none" cap="none" strike="noStrike"/>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5" name="Shape 215"/>
        <p:cNvGrpSpPr/>
        <p:nvPr/>
      </p:nvGrpSpPr>
      <p:grpSpPr>
        <a:xfrm>
          <a:off x="0" y="0"/>
          <a:ext cx="0" cy="0"/>
          <a:chOff x="0" y="0"/>
          <a:chExt cx="0" cy="0"/>
        </a:xfrm>
      </p:grpSpPr>
      <p:sp>
        <p:nvSpPr>
          <p:cNvPr id="216" name="Google Shape;216;p36"/>
          <p:cNvSpPr/>
          <p:nvPr/>
        </p:nvSpPr>
        <p:spPr>
          <a:xfrm>
            <a:off x="791647" y="623530"/>
            <a:ext cx="5910501" cy="706874"/>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WHATSAPP HACKING</a:t>
            </a:r>
            <a:endParaRPr b="0" i="0" sz="4450" u="none" cap="none" strike="noStrike"/>
          </a:p>
        </p:txBody>
      </p:sp>
      <p:pic>
        <p:nvPicPr>
          <p:cNvPr descr="preencoded.png" id="217" name="Google Shape;217;p36"/>
          <p:cNvPicPr preferRelativeResize="0"/>
          <p:nvPr/>
        </p:nvPicPr>
        <p:blipFill rotWithShape="1">
          <a:blip r:embed="rId3">
            <a:alphaModFix/>
          </a:blip>
          <a:srcRect b="0" l="0" r="0" t="0"/>
          <a:stretch/>
        </p:blipFill>
        <p:spPr>
          <a:xfrm>
            <a:off x="791647" y="1924050"/>
            <a:ext cx="5980033" cy="3986689"/>
          </a:xfrm>
          <a:prstGeom prst="rect">
            <a:avLst/>
          </a:prstGeom>
          <a:noFill/>
          <a:ln>
            <a:noFill/>
          </a:ln>
        </p:spPr>
      </p:pic>
      <p:sp>
        <p:nvSpPr>
          <p:cNvPr id="218" name="Google Shape;218;p36"/>
          <p:cNvSpPr/>
          <p:nvPr/>
        </p:nvSpPr>
        <p:spPr>
          <a:xfrm>
            <a:off x="7598688" y="2178487"/>
            <a:ext cx="395764" cy="395764"/>
          </a:xfrm>
          <a:prstGeom prst="roundRect">
            <a:avLst>
              <a:gd fmla="val 24005"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9" name="Google Shape;219;p36"/>
          <p:cNvSpPr/>
          <p:nvPr/>
        </p:nvSpPr>
        <p:spPr>
          <a:xfrm>
            <a:off x="8220551" y="2178487"/>
            <a:ext cx="4777502" cy="35337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By using Whatsapp verfication Code</a:t>
            </a:r>
            <a:endParaRPr b="0" i="0" sz="2200" u="none" cap="none" strike="noStrike"/>
          </a:p>
        </p:txBody>
      </p:sp>
      <p:sp>
        <p:nvSpPr>
          <p:cNvPr id="220" name="Google Shape;220;p36"/>
          <p:cNvSpPr/>
          <p:nvPr/>
        </p:nvSpPr>
        <p:spPr>
          <a:xfrm>
            <a:off x="7598688" y="3309223"/>
            <a:ext cx="395764" cy="395764"/>
          </a:xfrm>
          <a:prstGeom prst="roundRect">
            <a:avLst>
              <a:gd fmla="val 24005"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36"/>
          <p:cNvSpPr/>
          <p:nvPr/>
        </p:nvSpPr>
        <p:spPr>
          <a:xfrm>
            <a:off x="8220551" y="3309223"/>
            <a:ext cx="4220051" cy="35337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Through Whatsapp Web version</a:t>
            </a:r>
            <a:endParaRPr b="0" i="0" sz="2200" u="none" cap="none" strike="noStrike"/>
          </a:p>
        </p:txBody>
      </p:sp>
      <p:sp>
        <p:nvSpPr>
          <p:cNvPr id="222" name="Google Shape;222;p36"/>
          <p:cNvSpPr/>
          <p:nvPr/>
        </p:nvSpPr>
        <p:spPr>
          <a:xfrm>
            <a:off x="7598688" y="4439960"/>
            <a:ext cx="395764" cy="395764"/>
          </a:xfrm>
          <a:prstGeom prst="roundRect">
            <a:avLst>
              <a:gd fmla="val 24005"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3" name="Google Shape;223;p36"/>
          <p:cNvSpPr/>
          <p:nvPr/>
        </p:nvSpPr>
        <p:spPr>
          <a:xfrm>
            <a:off x="8220551" y="4439960"/>
            <a:ext cx="4583549" cy="35337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In the form of Whatsapp Mod Apps</a:t>
            </a:r>
            <a:endParaRPr b="0" i="0" sz="2200" u="none" cap="none" strike="noStrike"/>
          </a:p>
        </p:txBody>
      </p:sp>
      <p:sp>
        <p:nvSpPr>
          <p:cNvPr id="224" name="Google Shape;224;p36"/>
          <p:cNvSpPr/>
          <p:nvPr/>
        </p:nvSpPr>
        <p:spPr>
          <a:xfrm>
            <a:off x="7598688" y="5570696"/>
            <a:ext cx="395764" cy="395764"/>
          </a:xfrm>
          <a:prstGeom prst="roundRect">
            <a:avLst>
              <a:gd fmla="val 24005"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36"/>
          <p:cNvSpPr/>
          <p:nvPr/>
        </p:nvSpPr>
        <p:spPr>
          <a:xfrm>
            <a:off x="8220551" y="5570696"/>
            <a:ext cx="3361968" cy="35337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Mac ID Cloning Technique</a:t>
            </a:r>
            <a:endParaRPr b="0" i="0" sz="2200" u="none" cap="none" strike="noStrike"/>
          </a:p>
        </p:txBody>
      </p:sp>
      <p:sp>
        <p:nvSpPr>
          <p:cNvPr id="226" name="Google Shape;226;p36"/>
          <p:cNvSpPr/>
          <p:nvPr/>
        </p:nvSpPr>
        <p:spPr>
          <a:xfrm>
            <a:off x="7598688" y="6701433"/>
            <a:ext cx="395764" cy="395764"/>
          </a:xfrm>
          <a:prstGeom prst="roundRect">
            <a:avLst>
              <a:gd fmla="val 24005"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7" name="Google Shape;227;p36"/>
          <p:cNvSpPr/>
          <p:nvPr/>
        </p:nvSpPr>
        <p:spPr>
          <a:xfrm>
            <a:off x="8220551" y="6701433"/>
            <a:ext cx="4673679" cy="35337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Using Mobile spy apps such as MSpy</a:t>
            </a:r>
            <a:endParaRPr b="0" i="0" sz="2200" u="none" cap="none" strike="noStrike"/>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7"/>
          <p:cNvSpPr/>
          <p:nvPr/>
        </p:nvSpPr>
        <p:spPr>
          <a:xfrm>
            <a:off x="793790" y="979408"/>
            <a:ext cx="10967085"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INSTAGRAM INFORMATION GATHERING</a:t>
            </a:r>
            <a:endParaRPr b="0" i="0" sz="4450" u="none" cap="none" strike="noStrike"/>
          </a:p>
        </p:txBody>
      </p:sp>
      <p:pic>
        <p:nvPicPr>
          <p:cNvPr descr="preencoded.png" id="234" name="Google Shape;234;p37"/>
          <p:cNvPicPr preferRelativeResize="0"/>
          <p:nvPr/>
        </p:nvPicPr>
        <p:blipFill rotWithShape="1">
          <a:blip r:embed="rId3">
            <a:alphaModFix/>
          </a:blip>
          <a:srcRect b="0" l="0" r="0" t="0"/>
          <a:stretch/>
        </p:blipFill>
        <p:spPr>
          <a:xfrm>
            <a:off x="793790" y="2141815"/>
            <a:ext cx="13042821" cy="2500313"/>
          </a:xfrm>
          <a:prstGeom prst="rect">
            <a:avLst/>
          </a:prstGeom>
          <a:noFill/>
          <a:ln>
            <a:noFill/>
          </a:ln>
        </p:spPr>
      </p:pic>
      <p:sp>
        <p:nvSpPr>
          <p:cNvPr id="235" name="Google Shape;235;p37"/>
          <p:cNvSpPr/>
          <p:nvPr/>
        </p:nvSpPr>
        <p:spPr>
          <a:xfrm>
            <a:off x="793790" y="4982289"/>
            <a:ext cx="13042821" cy="2267903"/>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231971"/>
              </a:buClr>
              <a:buSzPts val="3550"/>
              <a:buFont typeface="Outfit ExtraBold"/>
              <a:buNone/>
            </a:pPr>
            <a:r>
              <a:rPr b="1" i="0" lang="en-US" sz="3550" u="none" cap="none" strike="noStrike">
                <a:solidFill>
                  <a:srgbClr val="231971"/>
                </a:solidFill>
                <a:latin typeface="Outfit ExtraBold"/>
                <a:ea typeface="Outfit ExtraBold"/>
                <a:cs typeface="Outfit ExtraBold"/>
                <a:sym typeface="Outfit ExtraBold"/>
              </a:rPr>
              <a:t>Few tools let us to harvest all the linked friends, followers, their phone number, likes, dislikes, shares, external connections of Facebook, Instagram, Twitter and other social media accounts</a:t>
            </a:r>
            <a:endParaRPr b="0" i="0" sz="3550" u="none" cap="none" strike="noStrike"/>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sp>
        <p:nvSpPr>
          <p:cNvPr id="241" name="Google Shape;241;p38"/>
          <p:cNvSpPr/>
          <p:nvPr/>
        </p:nvSpPr>
        <p:spPr>
          <a:xfrm>
            <a:off x="793790" y="1953339"/>
            <a:ext cx="9404985"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TELEGRAM NEARBY USER LISTING</a:t>
            </a:r>
            <a:endParaRPr b="0" i="0" sz="4450" u="none" cap="none" strike="noStrike"/>
          </a:p>
        </p:txBody>
      </p:sp>
      <p:sp>
        <p:nvSpPr>
          <p:cNvPr id="242" name="Google Shape;242;p38"/>
          <p:cNvSpPr/>
          <p:nvPr/>
        </p:nvSpPr>
        <p:spPr>
          <a:xfrm>
            <a:off x="793790" y="3206353"/>
            <a:ext cx="6244709"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A2742"/>
              </a:buClr>
              <a:buSzPts val="1750"/>
              <a:buFont typeface="Arimo"/>
              <a:buNone/>
            </a:pPr>
            <a:r>
              <a:rPr b="0" i="0" lang="en-US" sz="1750" u="none" cap="none" strike="noStrike">
                <a:solidFill>
                  <a:srgbClr val="2A2742"/>
                </a:solidFill>
                <a:latin typeface="Arimo"/>
                <a:ea typeface="Arimo"/>
                <a:cs typeface="Arimo"/>
                <a:sym typeface="Arimo"/>
              </a:rPr>
              <a:t>There of few other information gathering tools available to access the data from Telegram such as nearby user location</a:t>
            </a:r>
            <a:endParaRPr b="0" i="0" sz="1750" u="none" cap="none" strike="noStrike"/>
          </a:p>
        </p:txBody>
      </p:sp>
      <p:pic>
        <p:nvPicPr>
          <p:cNvPr descr="preencoded.png" id="243" name="Google Shape;243;p38"/>
          <p:cNvPicPr preferRelativeResize="0"/>
          <p:nvPr/>
        </p:nvPicPr>
        <p:blipFill rotWithShape="1">
          <a:blip r:embed="rId3">
            <a:alphaModFix/>
          </a:blip>
          <a:srcRect b="0" l="0" r="0" t="0"/>
          <a:stretch/>
        </p:blipFill>
        <p:spPr>
          <a:xfrm>
            <a:off x="7599521" y="3257431"/>
            <a:ext cx="6244709" cy="276367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9"/>
          <p:cNvSpPr/>
          <p:nvPr/>
        </p:nvSpPr>
        <p:spPr>
          <a:xfrm>
            <a:off x="793790" y="1764030"/>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DARK WEB</a:t>
            </a:r>
            <a:endParaRPr b="0" i="0" sz="4450" u="none" cap="none" strike="noStrike"/>
          </a:p>
        </p:txBody>
      </p:sp>
      <p:pic>
        <p:nvPicPr>
          <p:cNvPr descr="preencoded.png" id="250" name="Google Shape;250;p39"/>
          <p:cNvPicPr preferRelativeResize="0"/>
          <p:nvPr/>
        </p:nvPicPr>
        <p:blipFill rotWithShape="1">
          <a:blip r:embed="rId3">
            <a:alphaModFix/>
          </a:blip>
          <a:srcRect b="0" l="0" r="0" t="0"/>
          <a:stretch/>
        </p:blipFill>
        <p:spPr>
          <a:xfrm>
            <a:off x="793790" y="2926437"/>
            <a:ext cx="4120753" cy="2546747"/>
          </a:xfrm>
          <a:prstGeom prst="rect">
            <a:avLst/>
          </a:prstGeom>
          <a:noFill/>
          <a:ln>
            <a:noFill/>
          </a:ln>
        </p:spPr>
      </p:pic>
      <p:sp>
        <p:nvSpPr>
          <p:cNvPr id="251" name="Google Shape;251;p39"/>
          <p:cNvSpPr/>
          <p:nvPr/>
        </p:nvSpPr>
        <p:spPr>
          <a:xfrm>
            <a:off x="793790" y="5756672"/>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Stolen Credit Cards</a:t>
            </a:r>
            <a:endParaRPr b="0" i="0" sz="2200" u="none" cap="none" strike="noStrike"/>
          </a:p>
        </p:txBody>
      </p:sp>
      <p:pic>
        <p:nvPicPr>
          <p:cNvPr descr="preencoded.png" id="252" name="Google Shape;252;p39"/>
          <p:cNvPicPr preferRelativeResize="0"/>
          <p:nvPr/>
        </p:nvPicPr>
        <p:blipFill rotWithShape="1">
          <a:blip r:embed="rId4">
            <a:alphaModFix/>
          </a:blip>
          <a:srcRect b="0" l="0" r="0" t="0"/>
          <a:stretch/>
        </p:blipFill>
        <p:spPr>
          <a:xfrm>
            <a:off x="5254704" y="2926437"/>
            <a:ext cx="4120872" cy="2546866"/>
          </a:xfrm>
          <a:prstGeom prst="rect">
            <a:avLst/>
          </a:prstGeom>
          <a:noFill/>
          <a:ln>
            <a:noFill/>
          </a:ln>
        </p:spPr>
      </p:pic>
      <p:sp>
        <p:nvSpPr>
          <p:cNvPr id="253" name="Google Shape;253;p39"/>
          <p:cNvSpPr/>
          <p:nvPr/>
        </p:nvSpPr>
        <p:spPr>
          <a:xfrm>
            <a:off x="5254704" y="5756791"/>
            <a:ext cx="4120872" cy="7086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Weapons, Drugs, Child Porn, other illegal stuff</a:t>
            </a:r>
            <a:endParaRPr b="0" i="0" sz="2200" u="none" cap="none" strike="noStrike"/>
          </a:p>
        </p:txBody>
      </p:sp>
      <p:pic>
        <p:nvPicPr>
          <p:cNvPr descr="preencoded.png" id="254" name="Google Shape;254;p39"/>
          <p:cNvPicPr preferRelativeResize="0"/>
          <p:nvPr/>
        </p:nvPicPr>
        <p:blipFill rotWithShape="1">
          <a:blip r:embed="rId5">
            <a:alphaModFix/>
          </a:blip>
          <a:srcRect b="0" l="0" r="0" t="0"/>
          <a:stretch/>
        </p:blipFill>
        <p:spPr>
          <a:xfrm>
            <a:off x="9715738" y="2926437"/>
            <a:ext cx="4120753" cy="2546747"/>
          </a:xfrm>
          <a:prstGeom prst="rect">
            <a:avLst/>
          </a:prstGeom>
          <a:noFill/>
          <a:ln>
            <a:noFill/>
          </a:ln>
        </p:spPr>
      </p:pic>
      <p:sp>
        <p:nvSpPr>
          <p:cNvPr id="255" name="Google Shape;255;p39"/>
          <p:cNvSpPr/>
          <p:nvPr/>
        </p:nvSpPr>
        <p:spPr>
          <a:xfrm>
            <a:off x="9715738" y="5756672"/>
            <a:ext cx="4120753" cy="7086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Malware, Ransomware, Hacking Tools</a:t>
            </a:r>
            <a:endParaRPr b="0" i="0" sz="2200" u="none" cap="none" strike="noStrike"/>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0" name="Shape 260"/>
        <p:cNvGrpSpPr/>
        <p:nvPr/>
      </p:nvGrpSpPr>
      <p:grpSpPr>
        <a:xfrm>
          <a:off x="0" y="0"/>
          <a:ext cx="0" cy="0"/>
          <a:chOff x="0" y="0"/>
          <a:chExt cx="0" cy="0"/>
        </a:xfrm>
      </p:grpSpPr>
      <p:pic>
        <p:nvPicPr>
          <p:cNvPr descr="preencoded.png" id="261" name="Google Shape;261;p40"/>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262" name="Google Shape;262;p40"/>
          <p:cNvSpPr/>
          <p:nvPr/>
        </p:nvSpPr>
        <p:spPr>
          <a:xfrm>
            <a:off x="793790" y="2187059"/>
            <a:ext cx="711958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Computer, Mobile Malware</a:t>
            </a:r>
            <a:endParaRPr b="0" i="0" sz="4450" u="none" cap="none" strike="noStrike"/>
          </a:p>
        </p:txBody>
      </p:sp>
      <p:sp>
        <p:nvSpPr>
          <p:cNvPr id="263" name="Google Shape;263;p40"/>
          <p:cNvSpPr/>
          <p:nvPr/>
        </p:nvSpPr>
        <p:spPr>
          <a:xfrm>
            <a:off x="793790" y="3491151"/>
            <a:ext cx="396835" cy="396835"/>
          </a:xfrm>
          <a:prstGeom prst="roundRect">
            <a:avLst>
              <a:gd fmla="val 2400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4" name="Google Shape;264;p40"/>
          <p:cNvSpPr/>
          <p:nvPr/>
        </p:nvSpPr>
        <p:spPr>
          <a:xfrm>
            <a:off x="1417439" y="3491151"/>
            <a:ext cx="3041213" cy="106299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Binds with the EXE, VBS, APK, BAT, DLL &amp; other types of files</a:t>
            </a:r>
            <a:endParaRPr b="0" i="0" sz="2200" u="none" cap="none" strike="noStrike"/>
          </a:p>
        </p:txBody>
      </p:sp>
      <p:sp>
        <p:nvSpPr>
          <p:cNvPr id="265" name="Google Shape;265;p40"/>
          <p:cNvSpPr/>
          <p:nvPr/>
        </p:nvSpPr>
        <p:spPr>
          <a:xfrm>
            <a:off x="4685467" y="3491151"/>
            <a:ext cx="396835" cy="396835"/>
          </a:xfrm>
          <a:prstGeom prst="roundRect">
            <a:avLst>
              <a:gd fmla="val 2400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40"/>
          <p:cNvSpPr/>
          <p:nvPr/>
        </p:nvSpPr>
        <p:spPr>
          <a:xfrm>
            <a:off x="5309116" y="3491151"/>
            <a:ext cx="3041213" cy="141732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Kills important system processes like task manager, malware detection etc.</a:t>
            </a:r>
            <a:endParaRPr b="0" i="0" sz="2200" u="none" cap="none" strike="noStrike"/>
          </a:p>
        </p:txBody>
      </p:sp>
      <p:sp>
        <p:nvSpPr>
          <p:cNvPr id="267" name="Google Shape;267;p40"/>
          <p:cNvSpPr/>
          <p:nvPr/>
        </p:nvSpPr>
        <p:spPr>
          <a:xfrm>
            <a:off x="793790" y="5390436"/>
            <a:ext cx="396835" cy="396835"/>
          </a:xfrm>
          <a:prstGeom prst="roundRect">
            <a:avLst>
              <a:gd fmla="val 2400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8" name="Google Shape;268;p40"/>
          <p:cNvSpPr/>
          <p:nvPr/>
        </p:nvSpPr>
        <p:spPr>
          <a:xfrm>
            <a:off x="1417439" y="5390436"/>
            <a:ext cx="4404717"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Fileless Malware's are also in Rise</a:t>
            </a:r>
            <a:endParaRPr b="0" i="0" sz="2200" u="none" cap="none" strike="noStrike"/>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3" name="Shape 273"/>
        <p:cNvGrpSpPr/>
        <p:nvPr/>
      </p:nvGrpSpPr>
      <p:grpSpPr>
        <a:xfrm>
          <a:off x="0" y="0"/>
          <a:ext cx="0" cy="0"/>
          <a:chOff x="0" y="0"/>
          <a:chExt cx="0" cy="0"/>
        </a:xfrm>
      </p:grpSpPr>
      <p:pic>
        <p:nvPicPr>
          <p:cNvPr descr="preencoded.png" id="274" name="Google Shape;274;p41"/>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275" name="Google Shape;275;p41"/>
          <p:cNvSpPr/>
          <p:nvPr/>
        </p:nvSpPr>
        <p:spPr>
          <a:xfrm>
            <a:off x="6280190" y="2470428"/>
            <a:ext cx="7556421" cy="1417558"/>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Spyware - Hiding from the detection</a:t>
            </a:r>
            <a:endParaRPr b="0" i="0" sz="4450" u="none" cap="none" strike="noStrike"/>
          </a:p>
        </p:txBody>
      </p:sp>
      <p:sp>
        <p:nvSpPr>
          <p:cNvPr id="276" name="Google Shape;276;p41"/>
          <p:cNvSpPr/>
          <p:nvPr/>
        </p:nvSpPr>
        <p:spPr>
          <a:xfrm>
            <a:off x="6280190" y="4228148"/>
            <a:ext cx="7556421" cy="725805"/>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Spyware is designed to secretly monitor and collect information about a user's activities without their knowledge.</a:t>
            </a:r>
            <a:endParaRPr b="0" i="0" sz="1750" u="none" cap="none" strike="noStrike"/>
          </a:p>
        </p:txBody>
      </p:sp>
      <p:sp>
        <p:nvSpPr>
          <p:cNvPr id="277" name="Google Shape;277;p41"/>
          <p:cNvSpPr/>
          <p:nvPr/>
        </p:nvSpPr>
        <p:spPr>
          <a:xfrm>
            <a:off x="6280190" y="5033248"/>
            <a:ext cx="7556421" cy="725805"/>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It can capture keystrokes, record browsing habits, and transmit sensitive data to a remote server.</a:t>
            </a:r>
            <a:endParaRPr b="0" i="0" sz="1750" u="none" cap="none" strike="noStrike"/>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2" name="Shape 282"/>
        <p:cNvGrpSpPr/>
        <p:nvPr/>
      </p:nvGrpSpPr>
      <p:grpSpPr>
        <a:xfrm>
          <a:off x="0" y="0"/>
          <a:ext cx="0" cy="0"/>
          <a:chOff x="0" y="0"/>
          <a:chExt cx="0" cy="0"/>
        </a:xfrm>
      </p:grpSpPr>
      <p:pic>
        <p:nvPicPr>
          <p:cNvPr descr="preencoded.png" id="283" name="Google Shape;283;p42"/>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284" name="Google Shape;284;p42"/>
          <p:cNvSpPr/>
          <p:nvPr/>
        </p:nvSpPr>
        <p:spPr>
          <a:xfrm>
            <a:off x="793790" y="1426488"/>
            <a:ext cx="6855381"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Trojans - The Real Danger</a:t>
            </a:r>
            <a:endParaRPr b="0" i="0" sz="4450" u="none" cap="none" strike="noStrike"/>
          </a:p>
        </p:txBody>
      </p:sp>
      <p:sp>
        <p:nvSpPr>
          <p:cNvPr id="285" name="Google Shape;285;p42"/>
          <p:cNvSpPr/>
          <p:nvPr/>
        </p:nvSpPr>
        <p:spPr>
          <a:xfrm>
            <a:off x="793790" y="2475428"/>
            <a:ext cx="7556421" cy="823198"/>
          </a:xfrm>
          <a:prstGeom prst="roundRect">
            <a:avLst>
              <a:gd fmla="val 11573"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6" name="Google Shape;286;p42"/>
          <p:cNvSpPr/>
          <p:nvPr/>
        </p:nvSpPr>
        <p:spPr>
          <a:xfrm>
            <a:off x="1028224" y="2709863"/>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Downloader Trojans</a:t>
            </a:r>
            <a:endParaRPr b="0" i="0" sz="2200" u="none" cap="none" strike="noStrike"/>
          </a:p>
        </p:txBody>
      </p:sp>
      <p:sp>
        <p:nvSpPr>
          <p:cNvPr id="287" name="Google Shape;287;p42"/>
          <p:cNvSpPr/>
          <p:nvPr/>
        </p:nvSpPr>
        <p:spPr>
          <a:xfrm>
            <a:off x="793790" y="3525441"/>
            <a:ext cx="7556421" cy="823198"/>
          </a:xfrm>
          <a:prstGeom prst="roundRect">
            <a:avLst>
              <a:gd fmla="val 11573"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8" name="Google Shape;288;p42"/>
          <p:cNvSpPr/>
          <p:nvPr/>
        </p:nvSpPr>
        <p:spPr>
          <a:xfrm>
            <a:off x="1028224" y="3759875"/>
            <a:ext cx="4066699"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Fake Antivirus, Update Trojans</a:t>
            </a:r>
            <a:endParaRPr b="0" i="0" sz="2200" u="none" cap="none" strike="noStrike"/>
          </a:p>
        </p:txBody>
      </p:sp>
      <p:sp>
        <p:nvSpPr>
          <p:cNvPr id="289" name="Google Shape;289;p42"/>
          <p:cNvSpPr/>
          <p:nvPr/>
        </p:nvSpPr>
        <p:spPr>
          <a:xfrm>
            <a:off x="793790" y="4575453"/>
            <a:ext cx="7556421" cy="823198"/>
          </a:xfrm>
          <a:prstGeom prst="roundRect">
            <a:avLst>
              <a:gd fmla="val 11573"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0" name="Google Shape;290;p42"/>
          <p:cNvSpPr/>
          <p:nvPr/>
        </p:nvSpPr>
        <p:spPr>
          <a:xfrm>
            <a:off x="1028224" y="4809887"/>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Macro Trojans</a:t>
            </a:r>
            <a:endParaRPr b="0" i="0" sz="2200" u="none" cap="none" strike="noStrike"/>
          </a:p>
        </p:txBody>
      </p:sp>
      <p:sp>
        <p:nvSpPr>
          <p:cNvPr id="291" name="Google Shape;291;p42"/>
          <p:cNvSpPr/>
          <p:nvPr/>
        </p:nvSpPr>
        <p:spPr>
          <a:xfrm>
            <a:off x="793790" y="5625465"/>
            <a:ext cx="7556421" cy="1177528"/>
          </a:xfrm>
          <a:prstGeom prst="roundRect">
            <a:avLst>
              <a:gd fmla="val 8090"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42"/>
          <p:cNvSpPr/>
          <p:nvPr/>
        </p:nvSpPr>
        <p:spPr>
          <a:xfrm>
            <a:off x="1028224" y="5859899"/>
            <a:ext cx="7087553" cy="7086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Cryptojacking Trojans - Exploit the computer resources to mine Crypto Currency</a:t>
            </a:r>
            <a:endParaRPr b="0" i="0" sz="2200" u="none" cap="none" strike="noStrike"/>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7" name="Shape 297"/>
        <p:cNvGrpSpPr/>
        <p:nvPr/>
      </p:nvGrpSpPr>
      <p:grpSpPr>
        <a:xfrm>
          <a:off x="0" y="0"/>
          <a:ext cx="0" cy="0"/>
          <a:chOff x="0" y="0"/>
          <a:chExt cx="0" cy="0"/>
        </a:xfrm>
      </p:grpSpPr>
      <p:sp>
        <p:nvSpPr>
          <p:cNvPr id="298" name="Google Shape;298;p43"/>
          <p:cNvSpPr/>
          <p:nvPr/>
        </p:nvSpPr>
        <p:spPr>
          <a:xfrm>
            <a:off x="793790" y="2484715"/>
            <a:ext cx="9258776"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Ransomware - Encrypts everything</a:t>
            </a:r>
            <a:endParaRPr b="0" i="0" sz="4450" u="none" cap="none" strike="noStrike"/>
          </a:p>
        </p:txBody>
      </p:sp>
      <p:sp>
        <p:nvSpPr>
          <p:cNvPr id="299" name="Google Shape;299;p43"/>
          <p:cNvSpPr/>
          <p:nvPr/>
        </p:nvSpPr>
        <p:spPr>
          <a:xfrm>
            <a:off x="793790" y="3902273"/>
            <a:ext cx="396835" cy="396835"/>
          </a:xfrm>
          <a:prstGeom prst="roundRect">
            <a:avLst>
              <a:gd fmla="val 2400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43"/>
          <p:cNvSpPr/>
          <p:nvPr/>
        </p:nvSpPr>
        <p:spPr>
          <a:xfrm>
            <a:off x="1417439" y="3902273"/>
            <a:ext cx="5731788"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Infects through pirated apps, porn websites</a:t>
            </a:r>
            <a:endParaRPr b="0" i="0" sz="2200" u="none" cap="none" strike="noStrike"/>
          </a:p>
        </p:txBody>
      </p:sp>
      <p:sp>
        <p:nvSpPr>
          <p:cNvPr id="301" name="Google Shape;301;p43"/>
          <p:cNvSpPr/>
          <p:nvPr/>
        </p:nvSpPr>
        <p:spPr>
          <a:xfrm>
            <a:off x="7428667" y="3902273"/>
            <a:ext cx="396835" cy="396835"/>
          </a:xfrm>
          <a:prstGeom prst="roundRect">
            <a:avLst>
              <a:gd fmla="val 2400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2" name="Google Shape;302;p43"/>
          <p:cNvSpPr/>
          <p:nvPr/>
        </p:nvSpPr>
        <p:spPr>
          <a:xfrm>
            <a:off x="8052316" y="3902273"/>
            <a:ext cx="5784413" cy="7086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Encrypt every file from every drive with strong encryption algorithm</a:t>
            </a:r>
            <a:endParaRPr b="0" i="0" sz="2200" u="none" cap="none" strike="noStrike"/>
          </a:p>
        </p:txBody>
      </p:sp>
      <p:sp>
        <p:nvSpPr>
          <p:cNvPr id="303" name="Google Shape;303;p43"/>
          <p:cNvSpPr/>
          <p:nvPr/>
        </p:nvSpPr>
        <p:spPr>
          <a:xfrm>
            <a:off x="793790" y="5092898"/>
            <a:ext cx="396835" cy="396835"/>
          </a:xfrm>
          <a:prstGeom prst="roundRect">
            <a:avLst>
              <a:gd fmla="val 2400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4" name="Google Shape;304;p43"/>
          <p:cNvSpPr/>
          <p:nvPr/>
        </p:nvSpPr>
        <p:spPr>
          <a:xfrm>
            <a:off x="1417439" y="5092898"/>
            <a:ext cx="569916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Demands huge amount to decrypt the data.</a:t>
            </a:r>
            <a:endParaRPr b="0" i="0" sz="2200" u="none" cap="none" strike="noStrike"/>
          </a:p>
        </p:txBody>
      </p:sp>
      <p:sp>
        <p:nvSpPr>
          <p:cNvPr id="305" name="Google Shape;305;p43"/>
          <p:cNvSpPr/>
          <p:nvPr/>
        </p:nvSpPr>
        <p:spPr>
          <a:xfrm>
            <a:off x="7428667" y="5092898"/>
            <a:ext cx="396835" cy="396835"/>
          </a:xfrm>
          <a:prstGeom prst="roundRect">
            <a:avLst>
              <a:gd fmla="val 2400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43"/>
          <p:cNvSpPr/>
          <p:nvPr/>
        </p:nvSpPr>
        <p:spPr>
          <a:xfrm>
            <a:off x="8052316" y="5092898"/>
            <a:ext cx="4582120"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A2742"/>
              </a:buClr>
              <a:buSzPts val="2200"/>
              <a:buFont typeface="Outfit ExtraBold"/>
              <a:buNone/>
            </a:pPr>
            <a:r>
              <a:rPr b="1" i="0" lang="en-US" sz="2200" u="none" cap="none" strike="noStrike">
                <a:solidFill>
                  <a:srgbClr val="2A2742"/>
                </a:solidFill>
                <a:latin typeface="Outfit ExtraBold"/>
                <a:ea typeface="Outfit ExtraBold"/>
                <a:cs typeface="Outfit ExtraBold"/>
                <a:sym typeface="Outfit ExtraBold"/>
              </a:rPr>
              <a:t>Ex: Wannacry Ransomware in 2017</a:t>
            </a:r>
            <a:endParaRPr b="0" i="0" sz="2200" u="none" cap="none" strike="noStrike"/>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9" name="Shape 89"/>
        <p:cNvGrpSpPr/>
        <p:nvPr/>
      </p:nvGrpSpPr>
      <p:grpSpPr>
        <a:xfrm>
          <a:off x="0" y="0"/>
          <a:ext cx="0" cy="0"/>
          <a:chOff x="0" y="0"/>
          <a:chExt cx="0" cy="0"/>
        </a:xfrm>
      </p:grpSpPr>
      <p:sp>
        <p:nvSpPr>
          <p:cNvPr id="90" name="Google Shape;90;p26"/>
          <p:cNvSpPr/>
          <p:nvPr/>
        </p:nvSpPr>
        <p:spPr>
          <a:xfrm>
            <a:off x="672108" y="528042"/>
            <a:ext cx="4801195" cy="600194"/>
          </a:xfrm>
          <a:prstGeom prst="rect">
            <a:avLst/>
          </a:prstGeom>
          <a:noFill/>
          <a:ln>
            <a:noFill/>
          </a:ln>
        </p:spPr>
        <p:txBody>
          <a:bodyPr anchorCtr="0" anchor="t" bIns="0" lIns="0" spcFirstLastPara="1" rIns="0" wrap="square" tIns="0">
            <a:noAutofit/>
          </a:bodyPr>
          <a:lstStyle/>
          <a:p>
            <a:pPr indent="0" lvl="0" marL="0" marR="0" rtl="0" algn="l">
              <a:lnSpc>
                <a:spcPct val="125333"/>
              </a:lnSpc>
              <a:spcBef>
                <a:spcPts val="0"/>
              </a:spcBef>
              <a:spcAft>
                <a:spcPts val="0"/>
              </a:spcAft>
              <a:buClr>
                <a:srgbClr val="231971"/>
              </a:buClr>
              <a:buSzPts val="3750"/>
              <a:buFont typeface="Outfit ExtraBold"/>
              <a:buNone/>
            </a:pPr>
            <a:r>
              <a:rPr b="1" i="0" lang="en-US" sz="3750" u="none" cap="none" strike="noStrike">
                <a:solidFill>
                  <a:srgbClr val="231971"/>
                </a:solidFill>
                <a:latin typeface="Outfit ExtraBold"/>
                <a:ea typeface="Outfit ExtraBold"/>
                <a:cs typeface="Outfit ExtraBold"/>
                <a:sym typeface="Outfit ExtraBold"/>
              </a:rPr>
              <a:t>Phone Hacking</a:t>
            </a:r>
            <a:endParaRPr b="0" i="0" sz="3750" u="none" cap="none" strike="noStrike"/>
          </a:p>
        </p:txBody>
      </p:sp>
      <p:sp>
        <p:nvSpPr>
          <p:cNvPr id="91" name="Google Shape;91;p26"/>
          <p:cNvSpPr/>
          <p:nvPr/>
        </p:nvSpPr>
        <p:spPr>
          <a:xfrm>
            <a:off x="672108" y="1416248"/>
            <a:ext cx="11107698" cy="4800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31971"/>
              </a:buClr>
              <a:buSzPts val="3000"/>
              <a:buFont typeface="Outfit ExtraBold"/>
              <a:buNone/>
            </a:pPr>
            <a:r>
              <a:rPr b="1" i="0" lang="en-US" sz="3000" u="none" cap="none" strike="noStrike">
                <a:solidFill>
                  <a:srgbClr val="231971"/>
                </a:solidFill>
                <a:latin typeface="Outfit ExtraBold"/>
                <a:ea typeface="Outfit ExtraBold"/>
                <a:cs typeface="Outfit ExtraBold"/>
                <a:sym typeface="Outfit ExtraBold"/>
              </a:rPr>
              <a:t>There are numerous methods in practice to hack a smartphone</a:t>
            </a:r>
            <a:endParaRPr b="0" i="0" sz="3000" u="none" cap="none" strike="noStrike"/>
          </a:p>
        </p:txBody>
      </p:sp>
      <p:pic>
        <p:nvPicPr>
          <p:cNvPr descr="preencoded.png" id="92" name="Google Shape;92;p26"/>
          <p:cNvPicPr preferRelativeResize="0"/>
          <p:nvPr/>
        </p:nvPicPr>
        <p:blipFill rotWithShape="1">
          <a:blip r:embed="rId3">
            <a:alphaModFix/>
          </a:blip>
          <a:srcRect b="0" l="0" r="0" t="0"/>
          <a:stretch/>
        </p:blipFill>
        <p:spPr>
          <a:xfrm>
            <a:off x="672108" y="2400300"/>
            <a:ext cx="5426154" cy="2447092"/>
          </a:xfrm>
          <a:prstGeom prst="rect">
            <a:avLst/>
          </a:prstGeom>
          <a:noFill/>
          <a:ln>
            <a:noFill/>
          </a:ln>
        </p:spPr>
      </p:pic>
      <p:sp>
        <p:nvSpPr>
          <p:cNvPr id="93" name="Google Shape;93;p26"/>
          <p:cNvSpPr/>
          <p:nvPr/>
        </p:nvSpPr>
        <p:spPr>
          <a:xfrm>
            <a:off x="7557016" y="2616279"/>
            <a:ext cx="432078" cy="432078"/>
          </a:xfrm>
          <a:prstGeom prst="roundRect">
            <a:avLst>
              <a:gd fmla="val 18668"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6"/>
          <p:cNvSpPr/>
          <p:nvPr/>
        </p:nvSpPr>
        <p:spPr>
          <a:xfrm>
            <a:off x="7716798" y="2688193"/>
            <a:ext cx="112395" cy="28813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1</a:t>
            </a:r>
            <a:endParaRPr b="0" i="0" sz="2250" u="none" cap="none" strike="noStrike"/>
          </a:p>
        </p:txBody>
      </p:sp>
      <p:sp>
        <p:nvSpPr>
          <p:cNvPr id="95" name="Google Shape;95;p26"/>
          <p:cNvSpPr/>
          <p:nvPr/>
        </p:nvSpPr>
        <p:spPr>
          <a:xfrm>
            <a:off x="8181142" y="2616279"/>
            <a:ext cx="3133130"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Remote Administrator Tools</a:t>
            </a:r>
            <a:endParaRPr b="0" i="0" sz="1850" u="none" cap="none" strike="noStrike"/>
          </a:p>
        </p:txBody>
      </p:sp>
      <p:sp>
        <p:nvSpPr>
          <p:cNvPr id="96" name="Google Shape;96;p26"/>
          <p:cNvSpPr/>
          <p:nvPr/>
        </p:nvSpPr>
        <p:spPr>
          <a:xfrm>
            <a:off x="7557016" y="3672364"/>
            <a:ext cx="432078" cy="432078"/>
          </a:xfrm>
          <a:prstGeom prst="roundRect">
            <a:avLst>
              <a:gd fmla="val 18668"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7" name="Google Shape;97;p26"/>
          <p:cNvSpPr/>
          <p:nvPr/>
        </p:nvSpPr>
        <p:spPr>
          <a:xfrm>
            <a:off x="7690009" y="3744278"/>
            <a:ext cx="165973" cy="28813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2</a:t>
            </a:r>
            <a:endParaRPr b="0" i="0" sz="2250" u="none" cap="none" strike="noStrike"/>
          </a:p>
        </p:txBody>
      </p:sp>
      <p:sp>
        <p:nvSpPr>
          <p:cNvPr id="98" name="Google Shape;98;p26"/>
          <p:cNvSpPr/>
          <p:nvPr/>
        </p:nvSpPr>
        <p:spPr>
          <a:xfrm>
            <a:off x="8181142" y="3672364"/>
            <a:ext cx="3210282"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Lock Screen Bypass methods</a:t>
            </a:r>
            <a:endParaRPr b="0" i="0" sz="1850" u="none" cap="none" strike="noStrike"/>
          </a:p>
        </p:txBody>
      </p:sp>
      <p:sp>
        <p:nvSpPr>
          <p:cNvPr id="99" name="Google Shape;99;p26"/>
          <p:cNvSpPr/>
          <p:nvPr/>
        </p:nvSpPr>
        <p:spPr>
          <a:xfrm>
            <a:off x="7557016" y="4728448"/>
            <a:ext cx="432078" cy="432078"/>
          </a:xfrm>
          <a:prstGeom prst="roundRect">
            <a:avLst>
              <a:gd fmla="val 18668"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0" name="Google Shape;100;p26"/>
          <p:cNvSpPr/>
          <p:nvPr/>
        </p:nvSpPr>
        <p:spPr>
          <a:xfrm>
            <a:off x="7691080" y="4800362"/>
            <a:ext cx="163949" cy="28813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3</a:t>
            </a:r>
            <a:endParaRPr b="0" i="0" sz="2250" u="none" cap="none" strike="noStrike"/>
          </a:p>
        </p:txBody>
      </p:sp>
      <p:sp>
        <p:nvSpPr>
          <p:cNvPr id="101" name="Google Shape;101;p26"/>
          <p:cNvSpPr/>
          <p:nvPr/>
        </p:nvSpPr>
        <p:spPr>
          <a:xfrm>
            <a:off x="8181142" y="4728448"/>
            <a:ext cx="2928938"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Readymade Hacking Tools</a:t>
            </a:r>
            <a:endParaRPr b="0" i="0" sz="1850" u="none" cap="none" strike="noStrike"/>
          </a:p>
        </p:txBody>
      </p:sp>
      <p:sp>
        <p:nvSpPr>
          <p:cNvPr id="102" name="Google Shape;102;p26"/>
          <p:cNvSpPr/>
          <p:nvPr/>
        </p:nvSpPr>
        <p:spPr>
          <a:xfrm>
            <a:off x="7557016" y="5784532"/>
            <a:ext cx="432078" cy="432078"/>
          </a:xfrm>
          <a:prstGeom prst="roundRect">
            <a:avLst>
              <a:gd fmla="val 18668"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3" name="Google Shape;103;p26"/>
          <p:cNvSpPr/>
          <p:nvPr/>
        </p:nvSpPr>
        <p:spPr>
          <a:xfrm>
            <a:off x="7684770" y="5856446"/>
            <a:ext cx="176570" cy="28813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4</a:t>
            </a:r>
            <a:endParaRPr b="0" i="0" sz="2250" u="none" cap="none" strike="noStrike"/>
          </a:p>
        </p:txBody>
      </p:sp>
      <p:sp>
        <p:nvSpPr>
          <p:cNvPr id="104" name="Google Shape;104;p26"/>
          <p:cNvSpPr/>
          <p:nvPr/>
        </p:nvSpPr>
        <p:spPr>
          <a:xfrm>
            <a:off x="8181142" y="5784532"/>
            <a:ext cx="3310295"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Phone Malware, Pirated Apps</a:t>
            </a:r>
            <a:endParaRPr b="0" i="0" sz="1850" u="none" cap="none" strike="noStrike"/>
          </a:p>
        </p:txBody>
      </p:sp>
      <p:sp>
        <p:nvSpPr>
          <p:cNvPr id="105" name="Google Shape;105;p26"/>
          <p:cNvSpPr/>
          <p:nvPr/>
        </p:nvSpPr>
        <p:spPr>
          <a:xfrm>
            <a:off x="7557016" y="6840617"/>
            <a:ext cx="432078" cy="432078"/>
          </a:xfrm>
          <a:prstGeom prst="roundRect">
            <a:avLst>
              <a:gd fmla="val 18668"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6" name="Google Shape;106;p26"/>
          <p:cNvSpPr/>
          <p:nvPr/>
        </p:nvSpPr>
        <p:spPr>
          <a:xfrm>
            <a:off x="7691199" y="6912531"/>
            <a:ext cx="163592" cy="28813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5</a:t>
            </a:r>
            <a:endParaRPr b="0" i="0" sz="2250" u="none" cap="none" strike="noStrike"/>
          </a:p>
        </p:txBody>
      </p:sp>
      <p:sp>
        <p:nvSpPr>
          <p:cNvPr id="107" name="Google Shape;107;p26"/>
          <p:cNvSpPr/>
          <p:nvPr/>
        </p:nvSpPr>
        <p:spPr>
          <a:xfrm>
            <a:off x="8181142" y="6840617"/>
            <a:ext cx="2717244"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Invisible screen overlays</a:t>
            </a:r>
            <a:endParaRPr b="0" i="0" sz="1850" u="none" cap="none" strike="noStrike"/>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1" name="Shape 311"/>
        <p:cNvGrpSpPr/>
        <p:nvPr/>
      </p:nvGrpSpPr>
      <p:grpSpPr>
        <a:xfrm>
          <a:off x="0" y="0"/>
          <a:ext cx="0" cy="0"/>
          <a:chOff x="0" y="0"/>
          <a:chExt cx="0" cy="0"/>
        </a:xfrm>
      </p:grpSpPr>
      <p:sp>
        <p:nvSpPr>
          <p:cNvPr id="312" name="Google Shape;312;p44"/>
          <p:cNvSpPr/>
          <p:nvPr/>
        </p:nvSpPr>
        <p:spPr>
          <a:xfrm>
            <a:off x="793790" y="723543"/>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KEYLOGGERS</a:t>
            </a:r>
            <a:endParaRPr b="0" i="0" sz="4450" u="none" cap="none" strike="noStrike"/>
          </a:p>
        </p:txBody>
      </p:sp>
      <p:sp>
        <p:nvSpPr>
          <p:cNvPr id="313" name="Google Shape;313;p44"/>
          <p:cNvSpPr/>
          <p:nvPr/>
        </p:nvSpPr>
        <p:spPr>
          <a:xfrm>
            <a:off x="793790" y="1999298"/>
            <a:ext cx="5132903" cy="566976"/>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231971"/>
              </a:buClr>
              <a:buSzPts val="3550"/>
              <a:buFont typeface="Outfit ExtraBold"/>
              <a:buNone/>
            </a:pPr>
            <a:r>
              <a:rPr b="1" i="0" lang="en-US" sz="3550" u="none" cap="none" strike="noStrike">
                <a:solidFill>
                  <a:srgbClr val="231971"/>
                </a:solidFill>
                <a:latin typeface="Outfit ExtraBold"/>
                <a:ea typeface="Outfit ExtraBold"/>
                <a:cs typeface="Outfit ExtraBold"/>
                <a:sym typeface="Outfit ExtraBold"/>
              </a:rPr>
              <a:t>Captures every keystore</a:t>
            </a:r>
            <a:endParaRPr b="0" i="0" sz="3550" u="none" cap="none" strike="noStrike"/>
          </a:p>
        </p:txBody>
      </p:sp>
      <p:sp>
        <p:nvSpPr>
          <p:cNvPr id="314" name="Google Shape;314;p44"/>
          <p:cNvSpPr/>
          <p:nvPr/>
        </p:nvSpPr>
        <p:spPr>
          <a:xfrm>
            <a:off x="793790" y="2793087"/>
            <a:ext cx="6244709"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A2742"/>
              </a:buClr>
              <a:buSzPts val="1750"/>
              <a:buFont typeface="Arimo"/>
              <a:buNone/>
            </a:pPr>
            <a:r>
              <a:rPr b="0" i="0" lang="en-US" sz="1750" u="none" cap="none" strike="noStrike">
                <a:solidFill>
                  <a:srgbClr val="2A2742"/>
                </a:solidFill>
                <a:latin typeface="Arimo"/>
                <a:ea typeface="Arimo"/>
                <a:cs typeface="Arimo"/>
                <a:sym typeface="Arimo"/>
              </a:rPr>
              <a:t>They capute every keystore we type from the keyboard, including the backspaces, special characters</a:t>
            </a:r>
            <a:endParaRPr b="0" i="0" sz="1750" u="none" cap="none" strike="noStrike"/>
          </a:p>
        </p:txBody>
      </p:sp>
      <p:pic>
        <p:nvPicPr>
          <p:cNvPr descr="preencoded.png" id="315" name="Google Shape;315;p44"/>
          <p:cNvPicPr preferRelativeResize="0"/>
          <p:nvPr/>
        </p:nvPicPr>
        <p:blipFill rotWithShape="1">
          <a:blip r:embed="rId3">
            <a:alphaModFix/>
          </a:blip>
          <a:srcRect b="0" l="0" r="0" t="0"/>
          <a:stretch/>
        </p:blipFill>
        <p:spPr>
          <a:xfrm>
            <a:off x="793790" y="3774043"/>
            <a:ext cx="5216962" cy="3476744"/>
          </a:xfrm>
          <a:prstGeom prst="rect">
            <a:avLst/>
          </a:prstGeom>
          <a:noFill/>
          <a:ln>
            <a:noFill/>
          </a:ln>
        </p:spPr>
      </p:pic>
      <p:sp>
        <p:nvSpPr>
          <p:cNvPr id="316" name="Google Shape;316;p44"/>
          <p:cNvSpPr/>
          <p:nvPr/>
        </p:nvSpPr>
        <p:spPr>
          <a:xfrm>
            <a:off x="7599521" y="1999298"/>
            <a:ext cx="5111115" cy="566976"/>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231971"/>
              </a:buClr>
              <a:buSzPts val="3550"/>
              <a:buFont typeface="Outfit ExtraBold"/>
              <a:buNone/>
            </a:pPr>
            <a:r>
              <a:rPr b="1" i="0" lang="en-US" sz="3550" u="none" cap="none" strike="noStrike">
                <a:solidFill>
                  <a:srgbClr val="231971"/>
                </a:solidFill>
                <a:latin typeface="Outfit ExtraBold"/>
                <a:ea typeface="Outfit ExtraBold"/>
                <a:cs typeface="Outfit ExtraBold"/>
                <a:sym typeface="Outfit ExtraBold"/>
              </a:rPr>
              <a:t>Send back to the Hacker</a:t>
            </a:r>
            <a:endParaRPr b="0" i="0" sz="3550" u="none" cap="none" strike="noStrike"/>
          </a:p>
        </p:txBody>
      </p:sp>
      <p:sp>
        <p:nvSpPr>
          <p:cNvPr id="317" name="Google Shape;317;p44"/>
          <p:cNvSpPr/>
          <p:nvPr/>
        </p:nvSpPr>
        <p:spPr>
          <a:xfrm>
            <a:off x="7599521" y="2793087"/>
            <a:ext cx="6244709"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A2742"/>
              </a:buClr>
              <a:buSzPts val="1750"/>
              <a:buFont typeface="Arimo"/>
              <a:buNone/>
            </a:pPr>
            <a:r>
              <a:rPr b="0" i="0" lang="en-US" sz="1750" u="none" cap="none" strike="noStrike">
                <a:solidFill>
                  <a:srgbClr val="2A2742"/>
                </a:solidFill>
                <a:latin typeface="Arimo"/>
                <a:ea typeface="Arimo"/>
                <a:cs typeface="Arimo"/>
                <a:sym typeface="Arimo"/>
              </a:rPr>
              <a:t>The captured Keystrokes like username, passwords, personal chat will be sent back to the hacker</a:t>
            </a:r>
            <a:endParaRPr b="0" i="0" sz="1750" u="none" cap="none" strike="noStrike"/>
          </a:p>
        </p:txBody>
      </p:sp>
      <p:pic>
        <p:nvPicPr>
          <p:cNvPr descr="preencoded.png" id="318" name="Google Shape;318;p44"/>
          <p:cNvPicPr preferRelativeResize="0"/>
          <p:nvPr/>
        </p:nvPicPr>
        <p:blipFill rotWithShape="1">
          <a:blip r:embed="rId4">
            <a:alphaModFix/>
          </a:blip>
          <a:srcRect b="0" l="0" r="0" t="0"/>
          <a:stretch/>
        </p:blipFill>
        <p:spPr>
          <a:xfrm>
            <a:off x="7599521" y="3774043"/>
            <a:ext cx="5216962" cy="3474482"/>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3" name="Shape 323"/>
        <p:cNvGrpSpPr/>
        <p:nvPr/>
      </p:nvGrpSpPr>
      <p:grpSpPr>
        <a:xfrm>
          <a:off x="0" y="0"/>
          <a:ext cx="0" cy="0"/>
          <a:chOff x="0" y="0"/>
          <a:chExt cx="0" cy="0"/>
        </a:xfrm>
      </p:grpSpPr>
      <p:pic>
        <p:nvPicPr>
          <p:cNvPr descr="preencoded.png" id="324" name="Google Shape;324;p45"/>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325" name="Google Shape;325;p45"/>
          <p:cNvSpPr/>
          <p:nvPr/>
        </p:nvSpPr>
        <p:spPr>
          <a:xfrm>
            <a:off x="793790" y="2382560"/>
            <a:ext cx="7556421" cy="1417558"/>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RootKits - Running as Hidden Processes</a:t>
            </a:r>
            <a:endParaRPr b="0" i="0" sz="4450" u="none" cap="none" strike="noStrike"/>
          </a:p>
        </p:txBody>
      </p:sp>
      <p:sp>
        <p:nvSpPr>
          <p:cNvPr id="326" name="Google Shape;326;p45"/>
          <p:cNvSpPr/>
          <p:nvPr/>
        </p:nvSpPr>
        <p:spPr>
          <a:xfrm>
            <a:off x="793790" y="4140279"/>
            <a:ext cx="7556421"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A2742"/>
              </a:buClr>
              <a:buSzPts val="1750"/>
              <a:buFont typeface="Arimo"/>
              <a:buNone/>
            </a:pPr>
            <a:r>
              <a:rPr b="0" i="0" lang="en-US" sz="1750" u="none" cap="none" strike="noStrike">
                <a:solidFill>
                  <a:srgbClr val="2A2742"/>
                </a:solidFill>
                <a:latin typeface="Arimo"/>
                <a:ea typeface="Arimo"/>
                <a:cs typeface="Arimo"/>
                <a:sym typeface="Arimo"/>
              </a:rPr>
              <a:t>Rootkits are designed to hide the existence of malware or other malicious processes on a system.</a:t>
            </a:r>
            <a:endParaRPr b="0" i="0" sz="1750" u="none" cap="none" strike="noStrike"/>
          </a:p>
        </p:txBody>
      </p:sp>
      <p:sp>
        <p:nvSpPr>
          <p:cNvPr id="327" name="Google Shape;327;p45"/>
          <p:cNvSpPr/>
          <p:nvPr/>
        </p:nvSpPr>
        <p:spPr>
          <a:xfrm>
            <a:off x="793790" y="5121235"/>
            <a:ext cx="7556421"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A2742"/>
              </a:buClr>
              <a:buSzPts val="1750"/>
              <a:buFont typeface="Arimo"/>
              <a:buNone/>
            </a:pPr>
            <a:r>
              <a:rPr b="0" i="0" lang="en-US" sz="1750" u="none" cap="none" strike="noStrike">
                <a:solidFill>
                  <a:srgbClr val="2A2742"/>
                </a:solidFill>
                <a:latin typeface="Arimo"/>
                <a:ea typeface="Arimo"/>
                <a:cs typeface="Arimo"/>
                <a:sym typeface="Arimo"/>
              </a:rPr>
              <a:t>They often provide unauthorized access to a system or create a persistent presence</a:t>
            </a:r>
            <a:endParaRPr b="0" i="0" sz="1750" u="none" cap="none" strike="noStrike"/>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2" name="Shape 332"/>
        <p:cNvGrpSpPr/>
        <p:nvPr/>
      </p:nvGrpSpPr>
      <p:grpSpPr>
        <a:xfrm>
          <a:off x="0" y="0"/>
          <a:ext cx="0" cy="0"/>
          <a:chOff x="0" y="0"/>
          <a:chExt cx="0" cy="0"/>
        </a:xfrm>
      </p:grpSpPr>
      <p:sp>
        <p:nvSpPr>
          <p:cNvPr id="333" name="Google Shape;333;p46"/>
          <p:cNvSpPr/>
          <p:nvPr/>
        </p:nvSpPr>
        <p:spPr>
          <a:xfrm>
            <a:off x="722590" y="611505"/>
            <a:ext cx="7997071" cy="645081"/>
          </a:xfrm>
          <a:prstGeom prst="rect">
            <a:avLst/>
          </a:prstGeom>
          <a:noFill/>
          <a:ln>
            <a:noFill/>
          </a:ln>
        </p:spPr>
        <p:txBody>
          <a:bodyPr anchorCtr="0" anchor="t" bIns="0" lIns="0" spcFirstLastPara="1" rIns="0" wrap="square" tIns="0">
            <a:noAutofit/>
          </a:bodyPr>
          <a:lstStyle/>
          <a:p>
            <a:pPr indent="0" lvl="0" marL="0" marR="0" rtl="0" algn="l">
              <a:lnSpc>
                <a:spcPct val="124691"/>
              </a:lnSpc>
              <a:spcBef>
                <a:spcPts val="0"/>
              </a:spcBef>
              <a:spcAft>
                <a:spcPts val="0"/>
              </a:spcAft>
              <a:buClr>
                <a:srgbClr val="231971"/>
              </a:buClr>
              <a:buSzPts val="4050"/>
              <a:buFont typeface="Outfit ExtraBold"/>
              <a:buNone/>
            </a:pPr>
            <a:r>
              <a:rPr b="1" i="0" lang="en-US" sz="4050" u="none" cap="none" strike="noStrike">
                <a:solidFill>
                  <a:srgbClr val="231971"/>
                </a:solidFill>
                <a:latin typeface="Outfit ExtraBold"/>
                <a:ea typeface="Outfit ExtraBold"/>
                <a:cs typeface="Outfit ExtraBold"/>
                <a:sym typeface="Outfit ExtraBold"/>
              </a:rPr>
              <a:t>Windows Memory Dump Dangers</a:t>
            </a:r>
            <a:endParaRPr b="0" i="0" sz="4050" u="none" cap="none" strike="noStrike"/>
          </a:p>
        </p:txBody>
      </p:sp>
      <p:pic>
        <p:nvPicPr>
          <p:cNvPr descr="preencoded.png" id="334" name="Google Shape;334;p46"/>
          <p:cNvPicPr preferRelativeResize="0"/>
          <p:nvPr/>
        </p:nvPicPr>
        <p:blipFill rotWithShape="1">
          <a:blip r:embed="rId3">
            <a:alphaModFix/>
          </a:blip>
          <a:srcRect b="0" l="0" r="0" t="0"/>
          <a:stretch/>
        </p:blipFill>
        <p:spPr>
          <a:xfrm>
            <a:off x="722590" y="1669494"/>
            <a:ext cx="9252466" cy="4606528"/>
          </a:xfrm>
          <a:prstGeom prst="rect">
            <a:avLst/>
          </a:prstGeom>
          <a:noFill/>
          <a:ln>
            <a:noFill/>
          </a:ln>
        </p:spPr>
      </p:pic>
      <p:sp>
        <p:nvSpPr>
          <p:cNvPr id="335" name="Google Shape;335;p46"/>
          <p:cNvSpPr/>
          <p:nvPr/>
        </p:nvSpPr>
        <p:spPr>
          <a:xfrm>
            <a:off x="722590" y="6585704"/>
            <a:ext cx="13185219" cy="1032272"/>
          </a:xfrm>
          <a:prstGeom prst="rect">
            <a:avLst/>
          </a:prstGeom>
          <a:noFill/>
          <a:ln>
            <a:noFill/>
          </a:ln>
        </p:spPr>
        <p:txBody>
          <a:bodyPr anchorCtr="0" anchor="t" bIns="0" lIns="0" spcFirstLastPara="1" rIns="0" wrap="square" tIns="0">
            <a:noAutofit/>
          </a:bodyPr>
          <a:lstStyle/>
          <a:p>
            <a:pPr indent="0" lvl="0" marL="0" marR="0" rtl="0" algn="l">
              <a:lnSpc>
                <a:spcPct val="124615"/>
              </a:lnSpc>
              <a:spcBef>
                <a:spcPts val="0"/>
              </a:spcBef>
              <a:spcAft>
                <a:spcPts val="0"/>
              </a:spcAft>
              <a:buClr>
                <a:srgbClr val="231971"/>
              </a:buClr>
              <a:buSzPts val="3250"/>
              <a:buFont typeface="Outfit ExtraBold"/>
              <a:buNone/>
            </a:pPr>
            <a:r>
              <a:rPr b="1" i="0" lang="en-US" sz="3250" u="none" cap="none" strike="noStrike">
                <a:solidFill>
                  <a:srgbClr val="231971"/>
                </a:solidFill>
                <a:latin typeface="Outfit ExtraBold"/>
                <a:ea typeface="Outfit ExtraBold"/>
                <a:cs typeface="Outfit ExtraBold"/>
                <a:sym typeface="Outfit ExtraBold"/>
              </a:rPr>
              <a:t>Hackers, and also forensic department uses few tools to captures the real-time live information available in Windows based computers</a:t>
            </a:r>
            <a:endParaRPr b="0" i="0" sz="3250" u="none" cap="none" strike="noStrike"/>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2" name="Shape 112"/>
        <p:cNvGrpSpPr/>
        <p:nvPr/>
      </p:nvGrpSpPr>
      <p:grpSpPr>
        <a:xfrm>
          <a:off x="0" y="0"/>
          <a:ext cx="0" cy="0"/>
          <a:chOff x="0" y="0"/>
          <a:chExt cx="0" cy="0"/>
        </a:xfrm>
      </p:grpSpPr>
      <p:sp>
        <p:nvSpPr>
          <p:cNvPr id="113" name="Google Shape;113;p27"/>
          <p:cNvSpPr/>
          <p:nvPr/>
        </p:nvSpPr>
        <p:spPr>
          <a:xfrm>
            <a:off x="793790" y="687348"/>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Using Sensors</a:t>
            </a:r>
            <a:endParaRPr b="0" i="0" sz="4450" u="none" cap="none" strike="noStrike"/>
          </a:p>
        </p:txBody>
      </p:sp>
      <p:sp>
        <p:nvSpPr>
          <p:cNvPr id="114" name="Google Shape;114;p27"/>
          <p:cNvSpPr/>
          <p:nvPr/>
        </p:nvSpPr>
        <p:spPr>
          <a:xfrm>
            <a:off x="793790" y="1849755"/>
            <a:ext cx="13042821"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A2742"/>
              </a:buClr>
              <a:buSzPts val="1750"/>
              <a:buFont typeface="Arimo"/>
              <a:buNone/>
            </a:pPr>
            <a:r>
              <a:rPr b="0" i="0" lang="en-US" sz="1750" u="none" cap="none" strike="noStrike">
                <a:solidFill>
                  <a:srgbClr val="2A2742"/>
                </a:solidFill>
                <a:latin typeface="Arimo"/>
                <a:ea typeface="Arimo"/>
                <a:cs typeface="Arimo"/>
                <a:sym typeface="Arimo"/>
              </a:rPr>
              <a:t>Few methods capture all the data from smartphone sensors like GPS, Microphone, Camera</a:t>
            </a:r>
            <a:endParaRPr b="0" i="0" sz="1750" u="none" cap="none" strike="noStrike"/>
          </a:p>
        </p:txBody>
      </p:sp>
      <p:sp>
        <p:nvSpPr>
          <p:cNvPr id="115" name="Google Shape;115;p27"/>
          <p:cNvSpPr/>
          <p:nvPr/>
        </p:nvSpPr>
        <p:spPr>
          <a:xfrm>
            <a:off x="793790" y="2547104"/>
            <a:ext cx="6244709"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Front, Back Camera capturing tools</a:t>
            </a:r>
            <a:endParaRPr b="0" i="0" sz="1750" u="none" cap="none" strike="noStrike"/>
          </a:p>
        </p:txBody>
      </p:sp>
      <p:sp>
        <p:nvSpPr>
          <p:cNvPr id="116" name="Google Shape;116;p27"/>
          <p:cNvSpPr/>
          <p:nvPr/>
        </p:nvSpPr>
        <p:spPr>
          <a:xfrm>
            <a:off x="793790" y="2989302"/>
            <a:ext cx="6244709" cy="725805"/>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By sending a link hacker can know the real-time location of the victim</a:t>
            </a:r>
            <a:endParaRPr b="0" i="0" sz="1750" u="none" cap="none" strike="noStrike"/>
          </a:p>
        </p:txBody>
      </p:sp>
      <p:sp>
        <p:nvSpPr>
          <p:cNvPr id="117" name="Google Shape;117;p27"/>
          <p:cNvSpPr/>
          <p:nvPr/>
        </p:nvSpPr>
        <p:spPr>
          <a:xfrm>
            <a:off x="793790" y="3794403"/>
            <a:ext cx="6244709" cy="725805"/>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Hacker can access microphone and record surrounding audio</a:t>
            </a:r>
            <a:endParaRPr b="0" i="0" sz="1750" u="none" cap="none" strike="noStrike"/>
          </a:p>
        </p:txBody>
      </p:sp>
      <p:sp>
        <p:nvSpPr>
          <p:cNvPr id="118" name="Google Shape;118;p27"/>
          <p:cNvSpPr/>
          <p:nvPr/>
        </p:nvSpPr>
        <p:spPr>
          <a:xfrm>
            <a:off x="793790" y="4599503"/>
            <a:ext cx="6244709" cy="362903"/>
          </a:xfrm>
          <a:prstGeom prst="rect">
            <a:avLst/>
          </a:prstGeom>
          <a:noFill/>
          <a:ln>
            <a:noFill/>
          </a:ln>
        </p:spPr>
        <p:txBody>
          <a:bodyPr anchorCtr="0" anchor="t" bIns="0" lIns="0" spcFirstLastPara="1" rIns="0" wrap="square" tIns="0">
            <a:noAutofit/>
          </a:bodyPr>
          <a:lstStyle/>
          <a:p>
            <a:pPr indent="-342900" lvl="0" marL="342900" marR="0" rtl="0" algn="l">
              <a:lnSpc>
                <a:spcPct val="162857"/>
              </a:lnSpc>
              <a:spcBef>
                <a:spcPts val="0"/>
              </a:spcBef>
              <a:spcAft>
                <a:spcPts val="0"/>
              </a:spcAft>
              <a:buClr>
                <a:srgbClr val="2A2742"/>
              </a:buClr>
              <a:buSzPts val="1750"/>
              <a:buFont typeface="Arimo"/>
              <a:buChar char="•"/>
            </a:pPr>
            <a:r>
              <a:rPr b="0" i="0" lang="en-US" sz="1750" u="none" cap="none" strike="noStrike">
                <a:solidFill>
                  <a:srgbClr val="2A2742"/>
                </a:solidFill>
                <a:latin typeface="Arimo"/>
                <a:ea typeface="Arimo"/>
                <a:cs typeface="Arimo"/>
                <a:sym typeface="Arimo"/>
              </a:rPr>
              <a:t>Local files, SMS, Contact list can be checked</a:t>
            </a:r>
            <a:endParaRPr b="0" i="0" sz="1750" u="none" cap="none" strike="noStrike"/>
          </a:p>
        </p:txBody>
      </p:sp>
      <p:pic>
        <p:nvPicPr>
          <p:cNvPr descr="preencoded.png" id="119" name="Google Shape;119;p27"/>
          <p:cNvPicPr preferRelativeResize="0"/>
          <p:nvPr/>
        </p:nvPicPr>
        <p:blipFill rotWithShape="1">
          <a:blip r:embed="rId3">
            <a:alphaModFix/>
          </a:blip>
          <a:srcRect b="0" l="0" r="0" t="0"/>
          <a:stretch/>
        </p:blipFill>
        <p:spPr>
          <a:xfrm>
            <a:off x="7599521" y="2722959"/>
            <a:ext cx="6244709" cy="4564023"/>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4" name="Shape 124"/>
        <p:cNvGrpSpPr/>
        <p:nvPr/>
      </p:nvGrpSpPr>
      <p:grpSpPr>
        <a:xfrm>
          <a:off x="0" y="0"/>
          <a:ext cx="0" cy="0"/>
          <a:chOff x="0" y="0"/>
          <a:chExt cx="0" cy="0"/>
        </a:xfrm>
      </p:grpSpPr>
      <p:sp>
        <p:nvSpPr>
          <p:cNvPr id="125" name="Google Shape;125;p28"/>
          <p:cNvSpPr/>
          <p:nvPr/>
        </p:nvSpPr>
        <p:spPr>
          <a:xfrm>
            <a:off x="793790" y="1471612"/>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PhoneSploit Tool</a:t>
            </a:r>
            <a:endParaRPr b="0" i="0" sz="4450" u="none" cap="none" strike="noStrike"/>
          </a:p>
        </p:txBody>
      </p:sp>
      <p:sp>
        <p:nvSpPr>
          <p:cNvPr id="126" name="Google Shape;126;p28"/>
          <p:cNvSpPr/>
          <p:nvPr/>
        </p:nvSpPr>
        <p:spPr>
          <a:xfrm>
            <a:off x="793790" y="2634020"/>
            <a:ext cx="13042821"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A2742"/>
              </a:buClr>
              <a:buSzPts val="1750"/>
              <a:buFont typeface="Arimo"/>
              <a:buNone/>
            </a:pPr>
            <a:r>
              <a:rPr b="0" i="0" lang="en-US" sz="1750" u="none" cap="none" strike="noStrike">
                <a:solidFill>
                  <a:srgbClr val="2A2742"/>
                </a:solidFill>
                <a:latin typeface="Arimo"/>
                <a:ea typeface="Arimo"/>
                <a:cs typeface="Arimo"/>
                <a:sym typeface="Arimo"/>
              </a:rPr>
              <a:t>It can be installed on Multiple Devices and it listens those connections</a:t>
            </a:r>
            <a:endParaRPr b="0" i="0" sz="1750" u="none" cap="none" strike="noStrike"/>
          </a:p>
        </p:txBody>
      </p:sp>
      <p:pic>
        <p:nvPicPr>
          <p:cNvPr descr="preencoded.png" id="127" name="Google Shape;127;p28"/>
          <p:cNvPicPr preferRelativeResize="0"/>
          <p:nvPr/>
        </p:nvPicPr>
        <p:blipFill rotWithShape="1">
          <a:blip r:embed="rId3">
            <a:alphaModFix/>
          </a:blip>
          <a:srcRect b="0" l="0" r="0" t="0"/>
          <a:stretch/>
        </p:blipFill>
        <p:spPr>
          <a:xfrm>
            <a:off x="793790" y="3507224"/>
            <a:ext cx="6244709" cy="2995493"/>
          </a:xfrm>
          <a:prstGeom prst="rect">
            <a:avLst/>
          </a:prstGeom>
          <a:noFill/>
          <a:ln>
            <a:noFill/>
          </a:ln>
        </p:spPr>
      </p:pic>
      <p:sp>
        <p:nvSpPr>
          <p:cNvPr id="128" name="Google Shape;128;p28"/>
          <p:cNvSpPr/>
          <p:nvPr/>
        </p:nvSpPr>
        <p:spPr>
          <a:xfrm>
            <a:off x="7599521" y="3478887"/>
            <a:ext cx="6244709" cy="2267903"/>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231971"/>
              </a:buClr>
              <a:buSzPts val="3550"/>
              <a:buFont typeface="Outfit ExtraBold"/>
              <a:buNone/>
            </a:pPr>
            <a:r>
              <a:rPr b="1" i="0" lang="en-US" sz="3550" u="none" cap="none" strike="noStrike">
                <a:solidFill>
                  <a:srgbClr val="231971"/>
                </a:solidFill>
                <a:latin typeface="Outfit ExtraBold"/>
                <a:ea typeface="Outfit ExtraBold"/>
                <a:cs typeface="Outfit ExtraBold"/>
                <a:sym typeface="Outfit ExtraBold"/>
              </a:rPr>
              <a:t>You can download files, folders, install additional files, Run desired App on the user phone</a:t>
            </a:r>
            <a:endParaRPr b="0" i="0" sz="3550" u="none" cap="none" strike="noStrike"/>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3" name="Shape 133"/>
        <p:cNvGrpSpPr/>
        <p:nvPr/>
      </p:nvGrpSpPr>
      <p:grpSpPr>
        <a:xfrm>
          <a:off x="0" y="0"/>
          <a:ext cx="0" cy="0"/>
          <a:chOff x="0" y="0"/>
          <a:chExt cx="0" cy="0"/>
        </a:xfrm>
      </p:grpSpPr>
      <p:sp>
        <p:nvSpPr>
          <p:cNvPr id="134" name="Google Shape;134;p29"/>
          <p:cNvSpPr/>
          <p:nvPr/>
        </p:nvSpPr>
        <p:spPr>
          <a:xfrm>
            <a:off x="672108" y="528042"/>
            <a:ext cx="4800957" cy="600075"/>
          </a:xfrm>
          <a:prstGeom prst="rect">
            <a:avLst/>
          </a:prstGeom>
          <a:noFill/>
          <a:ln>
            <a:noFill/>
          </a:ln>
        </p:spPr>
        <p:txBody>
          <a:bodyPr anchorCtr="0" anchor="t" bIns="0" lIns="0" spcFirstLastPara="1" rIns="0" wrap="square" tIns="0">
            <a:noAutofit/>
          </a:bodyPr>
          <a:lstStyle/>
          <a:p>
            <a:pPr indent="0" lvl="0" marL="0" marR="0" rtl="0" algn="l">
              <a:lnSpc>
                <a:spcPct val="125333"/>
              </a:lnSpc>
              <a:spcBef>
                <a:spcPts val="0"/>
              </a:spcBef>
              <a:spcAft>
                <a:spcPts val="0"/>
              </a:spcAft>
              <a:buClr>
                <a:srgbClr val="231971"/>
              </a:buClr>
              <a:buSzPts val="3750"/>
              <a:buFont typeface="Outfit ExtraBold"/>
              <a:buNone/>
            </a:pPr>
            <a:r>
              <a:rPr b="1" i="0" lang="en-US" sz="3750" u="none" cap="none" strike="noStrike">
                <a:solidFill>
                  <a:srgbClr val="231971"/>
                </a:solidFill>
                <a:latin typeface="Outfit ExtraBold"/>
                <a:ea typeface="Outfit ExtraBold"/>
                <a:cs typeface="Outfit ExtraBold"/>
                <a:sym typeface="Outfit ExtraBold"/>
              </a:rPr>
              <a:t>Account hacking</a:t>
            </a:r>
            <a:endParaRPr b="0" i="0" sz="3750" u="none" cap="none" strike="noStrike"/>
          </a:p>
        </p:txBody>
      </p:sp>
      <p:sp>
        <p:nvSpPr>
          <p:cNvPr id="135" name="Google Shape;135;p29"/>
          <p:cNvSpPr/>
          <p:nvPr/>
        </p:nvSpPr>
        <p:spPr>
          <a:xfrm>
            <a:off x="672108" y="1416129"/>
            <a:ext cx="8933259" cy="4800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31971"/>
              </a:buClr>
              <a:buSzPts val="3000"/>
              <a:buFont typeface="Outfit ExtraBold"/>
              <a:buNone/>
            </a:pPr>
            <a:r>
              <a:rPr b="1" i="0" lang="en-US" sz="3000" u="none" cap="none" strike="noStrike">
                <a:solidFill>
                  <a:srgbClr val="231971"/>
                </a:solidFill>
                <a:latin typeface="Outfit ExtraBold"/>
                <a:ea typeface="Outfit ExtraBold"/>
                <a:cs typeface="Outfit ExtraBold"/>
                <a:sym typeface="Outfit ExtraBold"/>
              </a:rPr>
              <a:t>Facebook, Gmail accounts are being compromised</a:t>
            </a:r>
            <a:endParaRPr b="0" i="0" sz="3000" u="none" cap="none" strike="noStrike"/>
          </a:p>
        </p:txBody>
      </p:sp>
      <p:pic>
        <p:nvPicPr>
          <p:cNvPr descr="preencoded.png" id="136" name="Google Shape;136;p29"/>
          <p:cNvPicPr preferRelativeResize="0"/>
          <p:nvPr/>
        </p:nvPicPr>
        <p:blipFill rotWithShape="1">
          <a:blip r:embed="rId3">
            <a:alphaModFix/>
          </a:blip>
          <a:srcRect b="0" l="0" r="0" t="0"/>
          <a:stretch/>
        </p:blipFill>
        <p:spPr>
          <a:xfrm>
            <a:off x="672108" y="2400181"/>
            <a:ext cx="5426035" cy="3616285"/>
          </a:xfrm>
          <a:prstGeom prst="rect">
            <a:avLst/>
          </a:prstGeom>
          <a:noFill/>
          <a:ln>
            <a:noFill/>
          </a:ln>
        </p:spPr>
      </p:pic>
      <p:sp>
        <p:nvSpPr>
          <p:cNvPr id="137" name="Google Shape;137;p29"/>
          <p:cNvSpPr/>
          <p:nvPr/>
        </p:nvSpPr>
        <p:spPr>
          <a:xfrm>
            <a:off x="7557016" y="2616160"/>
            <a:ext cx="432078" cy="432078"/>
          </a:xfrm>
          <a:prstGeom prst="roundRect">
            <a:avLst>
              <a:gd fmla="val 1866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8" name="Google Shape;138;p29"/>
          <p:cNvSpPr/>
          <p:nvPr/>
        </p:nvSpPr>
        <p:spPr>
          <a:xfrm>
            <a:off x="7716798" y="2688193"/>
            <a:ext cx="112395" cy="28801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1</a:t>
            </a:r>
            <a:endParaRPr b="0" i="0" sz="2250" u="none" cap="none" strike="noStrike"/>
          </a:p>
        </p:txBody>
      </p:sp>
      <p:sp>
        <p:nvSpPr>
          <p:cNvPr id="139" name="Google Shape;139;p29"/>
          <p:cNvSpPr/>
          <p:nvPr/>
        </p:nvSpPr>
        <p:spPr>
          <a:xfrm>
            <a:off x="8181023" y="2616160"/>
            <a:ext cx="2400419"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Phishing</a:t>
            </a:r>
            <a:endParaRPr b="0" i="0" sz="1850" u="none" cap="none" strike="noStrike"/>
          </a:p>
        </p:txBody>
      </p:sp>
      <p:sp>
        <p:nvSpPr>
          <p:cNvPr id="140" name="Google Shape;140;p29"/>
          <p:cNvSpPr/>
          <p:nvPr/>
        </p:nvSpPr>
        <p:spPr>
          <a:xfrm>
            <a:off x="7557016" y="3672126"/>
            <a:ext cx="432078" cy="432078"/>
          </a:xfrm>
          <a:prstGeom prst="roundRect">
            <a:avLst>
              <a:gd fmla="val 1866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1" name="Google Shape;141;p29"/>
          <p:cNvSpPr/>
          <p:nvPr/>
        </p:nvSpPr>
        <p:spPr>
          <a:xfrm>
            <a:off x="7690009" y="3744158"/>
            <a:ext cx="165973" cy="28801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2</a:t>
            </a:r>
            <a:endParaRPr b="0" i="0" sz="2250" u="none" cap="none" strike="noStrike"/>
          </a:p>
        </p:txBody>
      </p:sp>
      <p:sp>
        <p:nvSpPr>
          <p:cNvPr id="142" name="Google Shape;142;p29"/>
          <p:cNvSpPr/>
          <p:nvPr/>
        </p:nvSpPr>
        <p:spPr>
          <a:xfrm>
            <a:off x="8181023" y="3672126"/>
            <a:ext cx="2400419"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Cookie Stealers</a:t>
            </a:r>
            <a:endParaRPr b="0" i="0" sz="1850" u="none" cap="none" strike="noStrike"/>
          </a:p>
        </p:txBody>
      </p:sp>
      <p:sp>
        <p:nvSpPr>
          <p:cNvPr id="143" name="Google Shape;143;p29"/>
          <p:cNvSpPr/>
          <p:nvPr/>
        </p:nvSpPr>
        <p:spPr>
          <a:xfrm>
            <a:off x="7557016" y="4728091"/>
            <a:ext cx="432078" cy="432078"/>
          </a:xfrm>
          <a:prstGeom prst="roundRect">
            <a:avLst>
              <a:gd fmla="val 1866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4" name="Google Shape;144;p29"/>
          <p:cNvSpPr/>
          <p:nvPr/>
        </p:nvSpPr>
        <p:spPr>
          <a:xfrm>
            <a:off x="7691080" y="4800124"/>
            <a:ext cx="163949" cy="28801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3</a:t>
            </a:r>
            <a:endParaRPr b="0" i="0" sz="2250" u="none" cap="none" strike="noStrike"/>
          </a:p>
        </p:txBody>
      </p:sp>
      <p:sp>
        <p:nvSpPr>
          <p:cNvPr id="145" name="Google Shape;145;p29"/>
          <p:cNvSpPr/>
          <p:nvPr/>
        </p:nvSpPr>
        <p:spPr>
          <a:xfrm>
            <a:off x="8181023" y="4728091"/>
            <a:ext cx="3462457"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2 Factor authentication bypass</a:t>
            </a:r>
            <a:endParaRPr b="0" i="0" sz="1850" u="none" cap="none" strike="noStrike"/>
          </a:p>
        </p:txBody>
      </p:sp>
      <p:sp>
        <p:nvSpPr>
          <p:cNvPr id="146" name="Google Shape;146;p29"/>
          <p:cNvSpPr/>
          <p:nvPr/>
        </p:nvSpPr>
        <p:spPr>
          <a:xfrm>
            <a:off x="7557016" y="5784056"/>
            <a:ext cx="432078" cy="432078"/>
          </a:xfrm>
          <a:prstGeom prst="roundRect">
            <a:avLst>
              <a:gd fmla="val 1866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29"/>
          <p:cNvSpPr/>
          <p:nvPr/>
        </p:nvSpPr>
        <p:spPr>
          <a:xfrm>
            <a:off x="7684770" y="5856089"/>
            <a:ext cx="176570" cy="28801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4</a:t>
            </a:r>
            <a:endParaRPr b="0" i="0" sz="2250" u="none" cap="none" strike="noStrike"/>
          </a:p>
        </p:txBody>
      </p:sp>
      <p:sp>
        <p:nvSpPr>
          <p:cNvPr id="148" name="Google Shape;148;p29"/>
          <p:cNvSpPr/>
          <p:nvPr/>
        </p:nvSpPr>
        <p:spPr>
          <a:xfrm>
            <a:off x="8181023" y="5784056"/>
            <a:ext cx="3092410"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Password dictionary Attack</a:t>
            </a:r>
            <a:endParaRPr b="0" i="0" sz="1850" u="none" cap="none" strike="noStrike"/>
          </a:p>
        </p:txBody>
      </p:sp>
      <p:sp>
        <p:nvSpPr>
          <p:cNvPr id="149" name="Google Shape;149;p29"/>
          <p:cNvSpPr/>
          <p:nvPr/>
        </p:nvSpPr>
        <p:spPr>
          <a:xfrm>
            <a:off x="7557016" y="6840022"/>
            <a:ext cx="432078" cy="432078"/>
          </a:xfrm>
          <a:prstGeom prst="roundRect">
            <a:avLst>
              <a:gd fmla="val 18667" name="adj"/>
            </a:avLst>
          </a:prstGeom>
          <a:solidFill>
            <a:srgbClr val="E9E6FA"/>
          </a:solidFill>
          <a:ln cap="flat" cmpd="sng" w="9525">
            <a:solidFill>
              <a:srgbClr val="BDB8D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0" name="Google Shape;150;p29"/>
          <p:cNvSpPr/>
          <p:nvPr/>
        </p:nvSpPr>
        <p:spPr>
          <a:xfrm>
            <a:off x="7691199" y="6912054"/>
            <a:ext cx="163592" cy="288012"/>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A2742"/>
              </a:buClr>
              <a:buSzPts val="2250"/>
              <a:buFont typeface="Outfit ExtraBold"/>
              <a:buNone/>
            </a:pPr>
            <a:r>
              <a:rPr b="1" i="0" lang="en-US" sz="2250" u="none" cap="none" strike="noStrike">
                <a:solidFill>
                  <a:srgbClr val="2A2742"/>
                </a:solidFill>
                <a:latin typeface="Outfit ExtraBold"/>
                <a:ea typeface="Outfit ExtraBold"/>
                <a:cs typeface="Outfit ExtraBold"/>
                <a:sym typeface="Outfit ExtraBold"/>
              </a:rPr>
              <a:t>5</a:t>
            </a:r>
            <a:endParaRPr b="0" i="0" sz="2250" u="none" cap="none" strike="noStrike"/>
          </a:p>
        </p:txBody>
      </p:sp>
      <p:sp>
        <p:nvSpPr>
          <p:cNvPr id="151" name="Google Shape;151;p29"/>
          <p:cNvSpPr/>
          <p:nvPr/>
        </p:nvSpPr>
        <p:spPr>
          <a:xfrm>
            <a:off x="8181023" y="6840022"/>
            <a:ext cx="2400419" cy="300038"/>
          </a:xfrm>
          <a:prstGeom prst="rect">
            <a:avLst/>
          </a:prstGeom>
          <a:noFill/>
          <a:ln>
            <a:noFill/>
          </a:ln>
        </p:spPr>
        <p:txBody>
          <a:bodyPr anchorCtr="0" anchor="t" bIns="0" lIns="0" spcFirstLastPara="1" rIns="0" wrap="square" tIns="0">
            <a:noAutofit/>
          </a:bodyPr>
          <a:lstStyle/>
          <a:p>
            <a:pPr indent="0" lvl="0" marL="0" marR="0" rtl="0" algn="l">
              <a:lnSpc>
                <a:spcPct val="127027"/>
              </a:lnSpc>
              <a:spcBef>
                <a:spcPts val="0"/>
              </a:spcBef>
              <a:spcAft>
                <a:spcPts val="0"/>
              </a:spcAft>
              <a:buClr>
                <a:srgbClr val="2A2742"/>
              </a:buClr>
              <a:buSzPts val="1850"/>
              <a:buFont typeface="Outfit ExtraBold"/>
              <a:buNone/>
            </a:pPr>
            <a:r>
              <a:rPr b="1" i="0" lang="en-US" sz="1850" u="none" cap="none" strike="noStrike">
                <a:solidFill>
                  <a:srgbClr val="2A2742"/>
                </a:solidFill>
                <a:latin typeface="Outfit ExtraBold"/>
                <a:ea typeface="Outfit ExtraBold"/>
                <a:cs typeface="Outfit ExtraBold"/>
                <a:sym typeface="Outfit ExtraBold"/>
              </a:rPr>
              <a:t>Brute force attack</a:t>
            </a:r>
            <a:endParaRPr b="0" i="0" sz="1850" u="none" cap="none" strike="noStrike"/>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6" name="Shape 156"/>
        <p:cNvGrpSpPr/>
        <p:nvPr/>
      </p:nvGrpSpPr>
      <p:grpSpPr>
        <a:xfrm>
          <a:off x="0" y="0"/>
          <a:ext cx="0" cy="0"/>
          <a:chOff x="0" y="0"/>
          <a:chExt cx="0" cy="0"/>
        </a:xfrm>
      </p:grpSpPr>
      <p:sp>
        <p:nvSpPr>
          <p:cNvPr id="157" name="Google Shape;157;p30"/>
          <p:cNvSpPr/>
          <p:nvPr/>
        </p:nvSpPr>
        <p:spPr>
          <a:xfrm>
            <a:off x="661749" y="519946"/>
            <a:ext cx="7916823" cy="590788"/>
          </a:xfrm>
          <a:prstGeom prst="rect">
            <a:avLst/>
          </a:prstGeom>
          <a:noFill/>
          <a:ln>
            <a:noFill/>
          </a:ln>
        </p:spPr>
        <p:txBody>
          <a:bodyPr anchorCtr="0" anchor="t" bIns="0" lIns="0" spcFirstLastPara="1" rIns="0" wrap="square" tIns="0">
            <a:noAutofit/>
          </a:bodyPr>
          <a:lstStyle/>
          <a:p>
            <a:pPr indent="0" lvl="0" marL="0" marR="0" rtl="0" algn="l">
              <a:lnSpc>
                <a:spcPct val="125675"/>
              </a:lnSpc>
              <a:spcBef>
                <a:spcPts val="0"/>
              </a:spcBef>
              <a:spcAft>
                <a:spcPts val="0"/>
              </a:spcAft>
              <a:buClr>
                <a:srgbClr val="231971"/>
              </a:buClr>
              <a:buSzPts val="3700"/>
              <a:buFont typeface="Outfit ExtraBold"/>
              <a:buNone/>
            </a:pPr>
            <a:r>
              <a:rPr b="1" i="0" lang="en-US" sz="3700" u="none" cap="none" strike="noStrike">
                <a:solidFill>
                  <a:srgbClr val="231971"/>
                </a:solidFill>
                <a:latin typeface="Outfit ExtraBold"/>
                <a:ea typeface="Outfit ExtraBold"/>
                <a:cs typeface="Outfit ExtraBold"/>
                <a:sym typeface="Outfit ExtraBold"/>
              </a:rPr>
              <a:t>Phishing Attack on various Accounts</a:t>
            </a:r>
            <a:endParaRPr b="0" i="0" sz="3700" u="none" cap="none" strike="noStrike"/>
          </a:p>
        </p:txBody>
      </p:sp>
      <p:sp>
        <p:nvSpPr>
          <p:cNvPr id="158" name="Google Shape;158;p30"/>
          <p:cNvSpPr/>
          <p:nvPr/>
        </p:nvSpPr>
        <p:spPr>
          <a:xfrm>
            <a:off x="661749" y="1394341"/>
            <a:ext cx="13306901" cy="945356"/>
          </a:xfrm>
          <a:prstGeom prst="rect">
            <a:avLst/>
          </a:prstGeom>
          <a:noFill/>
          <a:ln>
            <a:noFill/>
          </a:ln>
        </p:spPr>
        <p:txBody>
          <a:bodyPr anchorCtr="0" anchor="t" bIns="0" lIns="0" spcFirstLastPara="1" rIns="0" wrap="square" tIns="0">
            <a:noAutofit/>
          </a:bodyPr>
          <a:lstStyle/>
          <a:p>
            <a:pPr indent="0" lvl="0" marL="0" marR="0" rtl="0" algn="l">
              <a:lnSpc>
                <a:spcPct val="125423"/>
              </a:lnSpc>
              <a:spcBef>
                <a:spcPts val="0"/>
              </a:spcBef>
              <a:spcAft>
                <a:spcPts val="0"/>
              </a:spcAft>
              <a:buClr>
                <a:srgbClr val="231971"/>
              </a:buClr>
              <a:buSzPts val="2950"/>
              <a:buFont typeface="Outfit ExtraBold"/>
              <a:buNone/>
            </a:pPr>
            <a:r>
              <a:rPr b="1" i="0" lang="en-US" sz="2950" u="none" cap="none" strike="noStrike">
                <a:solidFill>
                  <a:srgbClr val="231971"/>
                </a:solidFill>
                <a:latin typeface="Outfit ExtraBold"/>
                <a:ea typeface="Outfit ExtraBold"/>
                <a:cs typeface="Outfit ExtraBold"/>
                <a:sym typeface="Outfit ExtraBold"/>
              </a:rPr>
              <a:t>There are multiple tools available to execute phishing attack targeting accounts</a:t>
            </a:r>
            <a:endParaRPr b="0" i="0" sz="2950" u="none" cap="none" strike="noStrike"/>
          </a:p>
        </p:txBody>
      </p:sp>
      <p:pic>
        <p:nvPicPr>
          <p:cNvPr descr="preencoded.png" id="159" name="Google Shape;159;p30"/>
          <p:cNvPicPr preferRelativeResize="0"/>
          <p:nvPr/>
        </p:nvPicPr>
        <p:blipFill rotWithShape="1">
          <a:blip r:embed="rId3">
            <a:alphaModFix/>
          </a:blip>
          <a:srcRect b="0" l="0" r="0" t="0"/>
          <a:stretch/>
        </p:blipFill>
        <p:spPr>
          <a:xfrm>
            <a:off x="661749" y="2835950"/>
            <a:ext cx="5353645" cy="4709517"/>
          </a:xfrm>
          <a:prstGeom prst="rect">
            <a:avLst/>
          </a:prstGeom>
          <a:noFill/>
          <a:ln>
            <a:noFill/>
          </a:ln>
        </p:spPr>
      </p:pic>
      <p:sp>
        <p:nvSpPr>
          <p:cNvPr id="160" name="Google Shape;160;p30"/>
          <p:cNvSpPr/>
          <p:nvPr/>
        </p:nvSpPr>
        <p:spPr>
          <a:xfrm>
            <a:off x="7553444" y="2793444"/>
            <a:ext cx="6422827" cy="1209675"/>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2A2742"/>
              </a:buClr>
              <a:buSzPts val="1450"/>
              <a:buFont typeface="Arimo"/>
              <a:buNone/>
            </a:pPr>
            <a:r>
              <a:rPr b="0" i="0" lang="en-US" sz="1450" u="none" cap="none" strike="noStrike">
                <a:solidFill>
                  <a:srgbClr val="2A2742"/>
                </a:solidFill>
                <a:latin typeface="Arimo"/>
                <a:ea typeface="Arimo"/>
                <a:cs typeface="Arimo"/>
                <a:sym typeface="Arimo"/>
              </a:rPr>
              <a:t>When victim enter his credentials, hacker need to go to original website and use those credentials to send real OTP to victim. Once he enter that OTP such OTP will also be there with you and you will be allowed to login the account before him.</a:t>
            </a:r>
            <a:endParaRPr b="0" i="0" sz="1450" u="none" cap="none" strike="noStrike"/>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5" name="Shape 165"/>
        <p:cNvGrpSpPr/>
        <p:nvPr/>
      </p:nvGrpSpPr>
      <p:grpSpPr>
        <a:xfrm>
          <a:off x="0" y="0"/>
          <a:ext cx="0" cy="0"/>
          <a:chOff x="0" y="0"/>
          <a:chExt cx="0" cy="0"/>
        </a:xfrm>
      </p:grpSpPr>
      <p:sp>
        <p:nvSpPr>
          <p:cNvPr id="166" name="Google Shape;166;p31"/>
          <p:cNvSpPr/>
          <p:nvPr/>
        </p:nvSpPr>
        <p:spPr>
          <a:xfrm>
            <a:off x="661154" y="519470"/>
            <a:ext cx="6085761" cy="590312"/>
          </a:xfrm>
          <a:prstGeom prst="rect">
            <a:avLst/>
          </a:prstGeom>
          <a:noFill/>
          <a:ln>
            <a:noFill/>
          </a:ln>
        </p:spPr>
        <p:txBody>
          <a:bodyPr anchorCtr="0" anchor="t" bIns="0" lIns="0" spcFirstLastPara="1" rIns="0" wrap="square" tIns="0">
            <a:noAutofit/>
          </a:bodyPr>
          <a:lstStyle/>
          <a:p>
            <a:pPr indent="0" lvl="0" marL="0" marR="0" rtl="0" algn="l">
              <a:lnSpc>
                <a:spcPct val="124324"/>
              </a:lnSpc>
              <a:spcBef>
                <a:spcPts val="0"/>
              </a:spcBef>
              <a:spcAft>
                <a:spcPts val="0"/>
              </a:spcAft>
              <a:buClr>
                <a:srgbClr val="231971"/>
              </a:buClr>
              <a:buSzPts val="3700"/>
              <a:buFont typeface="Outfit ExtraBold"/>
              <a:buNone/>
            </a:pPr>
            <a:r>
              <a:rPr b="1" i="0" lang="en-US" sz="3700" u="none" cap="none" strike="noStrike">
                <a:solidFill>
                  <a:srgbClr val="231971"/>
                </a:solidFill>
                <a:latin typeface="Outfit ExtraBold"/>
                <a:ea typeface="Outfit ExtraBold"/>
                <a:cs typeface="Outfit ExtraBold"/>
                <a:sym typeface="Outfit ExtraBold"/>
              </a:rPr>
              <a:t>Chrome Cookie Stealer Tool</a:t>
            </a:r>
            <a:endParaRPr b="0" i="0" sz="3700" u="none" cap="none" strike="noStrike"/>
          </a:p>
        </p:txBody>
      </p:sp>
      <p:pic>
        <p:nvPicPr>
          <p:cNvPr descr="preencoded.png" id="167" name="Google Shape;167;p31"/>
          <p:cNvPicPr preferRelativeResize="0"/>
          <p:nvPr/>
        </p:nvPicPr>
        <p:blipFill rotWithShape="1">
          <a:blip r:embed="rId3">
            <a:alphaModFix/>
          </a:blip>
          <a:srcRect b="0" l="0" r="0" t="0"/>
          <a:stretch/>
        </p:blipFill>
        <p:spPr>
          <a:xfrm>
            <a:off x="661154" y="1605439"/>
            <a:ext cx="5349716" cy="3324820"/>
          </a:xfrm>
          <a:prstGeom prst="rect">
            <a:avLst/>
          </a:prstGeom>
          <a:noFill/>
          <a:ln>
            <a:noFill/>
          </a:ln>
        </p:spPr>
      </p:pic>
      <p:sp>
        <p:nvSpPr>
          <p:cNvPr id="168" name="Google Shape;168;p31"/>
          <p:cNvSpPr/>
          <p:nvPr/>
        </p:nvSpPr>
        <p:spPr>
          <a:xfrm>
            <a:off x="7553206" y="1581864"/>
            <a:ext cx="6423660" cy="1416606"/>
          </a:xfrm>
          <a:prstGeom prst="rect">
            <a:avLst/>
          </a:prstGeom>
          <a:noFill/>
          <a:ln>
            <a:noFill/>
          </a:ln>
        </p:spPr>
        <p:txBody>
          <a:bodyPr anchorCtr="0" anchor="t" bIns="0" lIns="0" spcFirstLastPara="1" rIns="0" wrap="square" tIns="0">
            <a:noAutofit/>
          </a:bodyPr>
          <a:lstStyle/>
          <a:p>
            <a:pPr indent="0" lvl="0" marL="0" marR="0" rtl="0" algn="l">
              <a:lnSpc>
                <a:spcPct val="125423"/>
              </a:lnSpc>
              <a:spcBef>
                <a:spcPts val="0"/>
              </a:spcBef>
              <a:spcAft>
                <a:spcPts val="0"/>
              </a:spcAft>
              <a:buClr>
                <a:srgbClr val="231971"/>
              </a:buClr>
              <a:buSzPts val="2950"/>
              <a:buFont typeface="Outfit ExtraBold"/>
              <a:buNone/>
            </a:pPr>
            <a:r>
              <a:rPr b="1" i="0" lang="en-US" sz="2950" u="none" cap="none" strike="noStrike">
                <a:solidFill>
                  <a:srgbClr val="231971"/>
                </a:solidFill>
                <a:latin typeface="Outfit ExtraBold"/>
                <a:ea typeface="Outfit ExtraBold"/>
                <a:cs typeface="Outfit ExtraBold"/>
                <a:sym typeface="Outfit ExtraBold"/>
              </a:rPr>
              <a:t>Cookie Stealers are used to steal active web sessions of various accounts</a:t>
            </a:r>
            <a:endParaRPr b="0" i="0" sz="2950" u="none" cap="none" strike="noStrike"/>
          </a:p>
        </p:txBody>
      </p:sp>
      <p:pic>
        <p:nvPicPr>
          <p:cNvPr descr="preencoded.png" id="169" name="Google Shape;169;p31"/>
          <p:cNvPicPr preferRelativeResize="0"/>
          <p:nvPr/>
        </p:nvPicPr>
        <p:blipFill rotWithShape="1">
          <a:blip r:embed="rId4">
            <a:alphaModFix/>
          </a:blip>
          <a:srcRect b="0" l="0" r="0" t="0"/>
          <a:stretch/>
        </p:blipFill>
        <p:spPr>
          <a:xfrm>
            <a:off x="661154" y="5355074"/>
            <a:ext cx="11083290" cy="240875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4" name="Shape 174"/>
        <p:cNvGrpSpPr/>
        <p:nvPr/>
      </p:nvGrpSpPr>
      <p:grpSpPr>
        <a:xfrm>
          <a:off x="0" y="0"/>
          <a:ext cx="0" cy="0"/>
          <a:chOff x="0" y="0"/>
          <a:chExt cx="0" cy="0"/>
        </a:xfrm>
      </p:grpSpPr>
      <p:sp>
        <p:nvSpPr>
          <p:cNvPr id="175" name="Google Shape;175;p32"/>
          <p:cNvSpPr/>
          <p:nvPr/>
        </p:nvSpPr>
        <p:spPr>
          <a:xfrm>
            <a:off x="793790" y="1485067"/>
            <a:ext cx="6965871"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231971"/>
              </a:buClr>
              <a:buSzPts val="4450"/>
              <a:buFont typeface="Outfit ExtraBold"/>
              <a:buNone/>
            </a:pPr>
            <a:r>
              <a:rPr b="1" i="0" lang="en-US" sz="4450" u="none" cap="none" strike="noStrike">
                <a:solidFill>
                  <a:srgbClr val="231971"/>
                </a:solidFill>
                <a:latin typeface="Outfit ExtraBold"/>
                <a:ea typeface="Outfit ExtraBold"/>
                <a:cs typeface="Outfit ExtraBold"/>
                <a:sym typeface="Outfit ExtraBold"/>
              </a:rPr>
              <a:t>Browser Password Stealer</a:t>
            </a:r>
            <a:endParaRPr b="0" i="0" sz="4450" u="none" cap="none" strike="noStrike"/>
          </a:p>
        </p:txBody>
      </p:sp>
      <p:pic>
        <p:nvPicPr>
          <p:cNvPr descr="preencoded.png" id="176" name="Google Shape;176;p32"/>
          <p:cNvPicPr preferRelativeResize="0"/>
          <p:nvPr/>
        </p:nvPicPr>
        <p:blipFill rotWithShape="1">
          <a:blip r:embed="rId3">
            <a:alphaModFix/>
          </a:blip>
          <a:srcRect b="0" l="0" r="0" t="0"/>
          <a:stretch/>
        </p:blipFill>
        <p:spPr>
          <a:xfrm>
            <a:off x="793790" y="2789158"/>
            <a:ext cx="6244709" cy="3700224"/>
          </a:xfrm>
          <a:prstGeom prst="rect">
            <a:avLst/>
          </a:prstGeom>
          <a:noFill/>
          <a:ln>
            <a:noFill/>
          </a:ln>
        </p:spPr>
      </p:pic>
      <p:sp>
        <p:nvSpPr>
          <p:cNvPr id="177" name="Google Shape;177;p32"/>
          <p:cNvSpPr/>
          <p:nvPr/>
        </p:nvSpPr>
        <p:spPr>
          <a:xfrm>
            <a:off x="7599521" y="2760821"/>
            <a:ext cx="6244709" cy="2834878"/>
          </a:xfrm>
          <a:prstGeom prst="rect">
            <a:avLst/>
          </a:prstGeom>
          <a:noFill/>
          <a:ln>
            <a:noFill/>
          </a:ln>
        </p:spPr>
        <p:txBody>
          <a:bodyPr anchorCtr="0" anchor="t" bIns="0" lIns="0" spcFirstLastPara="1" rIns="0" wrap="square" tIns="0">
            <a:noAutofit/>
          </a:bodyPr>
          <a:lstStyle/>
          <a:p>
            <a:pPr indent="0" lvl="0" marL="0" marR="0" rtl="0" algn="l">
              <a:lnSpc>
                <a:spcPct val="125352"/>
              </a:lnSpc>
              <a:spcBef>
                <a:spcPts val="0"/>
              </a:spcBef>
              <a:spcAft>
                <a:spcPts val="0"/>
              </a:spcAft>
              <a:buClr>
                <a:srgbClr val="231971"/>
              </a:buClr>
              <a:buSzPts val="3550"/>
              <a:buFont typeface="Outfit ExtraBold"/>
              <a:buNone/>
            </a:pPr>
            <a:r>
              <a:rPr b="1" i="0" lang="en-US" sz="3550" u="none" cap="none" strike="noStrike">
                <a:solidFill>
                  <a:srgbClr val="231971"/>
                </a:solidFill>
                <a:latin typeface="Outfit ExtraBold"/>
                <a:ea typeface="Outfit ExtraBold"/>
                <a:cs typeface="Outfit ExtraBold"/>
                <a:sym typeface="Outfit ExtraBold"/>
              </a:rPr>
              <a:t>The Python Tool is used to Get All The Saved Passwords, Credit Cards And Bookmarks from Chromium Based Browsers</a:t>
            </a:r>
            <a:endParaRPr b="0" i="0" sz="3550" u="none" cap="none" strike="noStrike"/>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2" name="Shape 182"/>
        <p:cNvGrpSpPr/>
        <p:nvPr/>
      </p:nvGrpSpPr>
      <p:grpSpPr>
        <a:xfrm>
          <a:off x="0" y="0"/>
          <a:ext cx="0" cy="0"/>
          <a:chOff x="0" y="0"/>
          <a:chExt cx="0" cy="0"/>
        </a:xfrm>
      </p:grpSpPr>
      <p:sp>
        <p:nvSpPr>
          <p:cNvPr id="183" name="Google Shape;183;p33"/>
          <p:cNvSpPr/>
          <p:nvPr/>
        </p:nvSpPr>
        <p:spPr>
          <a:xfrm>
            <a:off x="778669" y="611862"/>
            <a:ext cx="9025652" cy="695325"/>
          </a:xfrm>
          <a:prstGeom prst="rect">
            <a:avLst/>
          </a:prstGeom>
          <a:noFill/>
          <a:ln>
            <a:noFill/>
          </a:ln>
        </p:spPr>
        <p:txBody>
          <a:bodyPr anchorCtr="0" anchor="t" bIns="0" lIns="0" spcFirstLastPara="1" rIns="0" wrap="square" tIns="0">
            <a:noAutofit/>
          </a:bodyPr>
          <a:lstStyle/>
          <a:p>
            <a:pPr indent="0" lvl="0" marL="0" marR="0" rtl="0" algn="l">
              <a:lnSpc>
                <a:spcPct val="125287"/>
              </a:lnSpc>
              <a:spcBef>
                <a:spcPts val="0"/>
              </a:spcBef>
              <a:spcAft>
                <a:spcPts val="0"/>
              </a:spcAft>
              <a:buClr>
                <a:srgbClr val="231971"/>
              </a:buClr>
              <a:buSzPts val="4350"/>
              <a:buFont typeface="Outfit ExtraBold"/>
              <a:buNone/>
            </a:pPr>
            <a:r>
              <a:rPr b="1" i="0" lang="en-US" sz="4350" u="none" cap="none" strike="noStrike">
                <a:solidFill>
                  <a:srgbClr val="231971"/>
                </a:solidFill>
                <a:latin typeface="Outfit ExtraBold"/>
                <a:ea typeface="Outfit ExtraBold"/>
                <a:cs typeface="Outfit ExtraBold"/>
                <a:sym typeface="Outfit ExtraBold"/>
              </a:rPr>
              <a:t>Black Bird - Information Gathering</a:t>
            </a:r>
            <a:endParaRPr b="0" i="0" sz="4350" u="none" cap="none" strike="noStrike"/>
          </a:p>
        </p:txBody>
      </p:sp>
      <p:sp>
        <p:nvSpPr>
          <p:cNvPr id="184" name="Google Shape;184;p33"/>
          <p:cNvSpPr/>
          <p:nvPr/>
        </p:nvSpPr>
        <p:spPr>
          <a:xfrm>
            <a:off x="778669" y="1640919"/>
            <a:ext cx="13073063" cy="1112520"/>
          </a:xfrm>
          <a:prstGeom prst="rect">
            <a:avLst/>
          </a:prstGeom>
          <a:noFill/>
          <a:ln>
            <a:noFill/>
          </a:ln>
        </p:spPr>
        <p:txBody>
          <a:bodyPr anchorCtr="0" anchor="t" bIns="0" lIns="0" spcFirstLastPara="1" rIns="0" wrap="square" tIns="0">
            <a:noAutofit/>
          </a:bodyPr>
          <a:lstStyle/>
          <a:p>
            <a:pPr indent="0" lvl="0" marL="0" marR="0" rtl="0" algn="l">
              <a:lnSpc>
                <a:spcPct val="124285"/>
              </a:lnSpc>
              <a:spcBef>
                <a:spcPts val="0"/>
              </a:spcBef>
              <a:spcAft>
                <a:spcPts val="0"/>
              </a:spcAft>
              <a:buClr>
                <a:srgbClr val="231971"/>
              </a:buClr>
              <a:buSzPts val="3500"/>
              <a:buFont typeface="Outfit ExtraBold"/>
              <a:buNone/>
            </a:pPr>
            <a:r>
              <a:rPr b="1" i="0" lang="en-US" sz="3500" u="none" cap="none" strike="noStrike">
                <a:solidFill>
                  <a:srgbClr val="231971"/>
                </a:solidFill>
                <a:latin typeface="Outfit ExtraBold"/>
                <a:ea typeface="Outfit ExtraBold"/>
                <a:cs typeface="Outfit ExtraBold"/>
                <a:sym typeface="Outfit ExtraBold"/>
              </a:rPr>
              <a:t>Hackers harvest all the public profiles, other public information with tools</a:t>
            </a:r>
            <a:endParaRPr b="0" i="0" sz="3500" u="none" cap="none" strike="noStrike"/>
          </a:p>
        </p:txBody>
      </p:sp>
      <p:pic>
        <p:nvPicPr>
          <p:cNvPr descr="preencoded.png" id="185" name="Google Shape;185;p33"/>
          <p:cNvPicPr preferRelativeResize="0"/>
          <p:nvPr/>
        </p:nvPicPr>
        <p:blipFill rotWithShape="1">
          <a:blip r:embed="rId3">
            <a:alphaModFix/>
          </a:blip>
          <a:srcRect b="0" l="0" r="0" t="0"/>
          <a:stretch/>
        </p:blipFill>
        <p:spPr>
          <a:xfrm>
            <a:off x="778669" y="3337441"/>
            <a:ext cx="6145649" cy="4044910"/>
          </a:xfrm>
          <a:prstGeom prst="rect">
            <a:avLst/>
          </a:prstGeom>
          <a:noFill/>
          <a:ln>
            <a:noFill/>
          </a:ln>
        </p:spPr>
      </p:pic>
      <p:sp>
        <p:nvSpPr>
          <p:cNvPr id="186" name="Google Shape;186;p33"/>
          <p:cNvSpPr/>
          <p:nvPr/>
        </p:nvSpPr>
        <p:spPr>
          <a:xfrm>
            <a:off x="7594163" y="3309580"/>
            <a:ext cx="6265188" cy="1042988"/>
          </a:xfrm>
          <a:prstGeom prst="rect">
            <a:avLst/>
          </a:prstGeom>
          <a:noFill/>
          <a:ln>
            <a:noFill/>
          </a:ln>
        </p:spPr>
        <p:txBody>
          <a:bodyPr anchorCtr="0" anchor="t" bIns="0" lIns="0" spcFirstLastPara="1" rIns="0" wrap="square" tIns="0">
            <a:noAutofit/>
          </a:bodyPr>
          <a:lstStyle/>
          <a:p>
            <a:pPr indent="0" lvl="0" marL="0" marR="0" rtl="0" algn="l">
              <a:lnSpc>
                <a:spcPct val="125581"/>
              </a:lnSpc>
              <a:spcBef>
                <a:spcPts val="0"/>
              </a:spcBef>
              <a:spcAft>
                <a:spcPts val="0"/>
              </a:spcAft>
              <a:buClr>
                <a:srgbClr val="231971"/>
              </a:buClr>
              <a:buSzPts val="2150"/>
              <a:buFont typeface="Outfit ExtraBold"/>
              <a:buNone/>
            </a:pPr>
            <a:r>
              <a:rPr b="1" i="0" lang="en-US" sz="2150" u="none" cap="none" strike="noStrike">
                <a:solidFill>
                  <a:srgbClr val="231971"/>
                </a:solidFill>
                <a:latin typeface="Outfit ExtraBold"/>
                <a:ea typeface="Outfit ExtraBold"/>
                <a:cs typeface="Outfit ExtraBold"/>
                <a:sym typeface="Outfit ExtraBold"/>
              </a:rPr>
              <a:t>It gathers all the public profiles available on a particular username, photos, all the other public data of a person</a:t>
            </a:r>
            <a:endParaRPr b="0" i="0" sz="2150" u="none" cap="none" strike="noStrike"/>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